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83" r:id="rId3"/>
    <p:sldId id="267" r:id="rId4"/>
    <p:sldId id="261" r:id="rId6"/>
    <p:sldId id="268" r:id="rId7"/>
    <p:sldId id="273" r:id="rId8"/>
    <p:sldId id="274" r:id="rId9"/>
    <p:sldId id="282" r:id="rId10"/>
    <p:sldId id="27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image" Target="../media/image1.jpeg"/><Relationship Id="rId10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12.xml"/><Relationship Id="rId16" Type="http://schemas.openxmlformats.org/officeDocument/2006/relationships/tags" Target="../tags/tag22.xml"/><Relationship Id="rId15" Type="http://schemas.openxmlformats.org/officeDocument/2006/relationships/image" Target="../media/image7.png"/><Relationship Id="rId14" Type="http://schemas.openxmlformats.org/officeDocument/2006/relationships/tags" Target="../tags/tag21.xml"/><Relationship Id="rId13" Type="http://schemas.openxmlformats.org/officeDocument/2006/relationships/image" Target="../media/image6.png"/><Relationship Id="rId12" Type="http://schemas.openxmlformats.org/officeDocument/2006/relationships/tags" Target="../tags/tag20.xml"/><Relationship Id="rId11" Type="http://schemas.openxmlformats.org/officeDocument/2006/relationships/image" Target="../media/image5.png"/><Relationship Id="rId10" Type="http://schemas.openxmlformats.org/officeDocument/2006/relationships/tags" Target="../tags/tag19.xml"/><Relationship Id="rId1" Type="http://schemas.openxmlformats.org/officeDocument/2006/relationships/tags" Target="../tags/tag13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3" Type="http://schemas.openxmlformats.org/officeDocument/2006/relationships/slideLayout" Target="../slideLayouts/slideLayout12.xml"/><Relationship Id="rId32" Type="http://schemas.openxmlformats.org/officeDocument/2006/relationships/tags" Target="../tags/tag54.xml"/><Relationship Id="rId31" Type="http://schemas.openxmlformats.org/officeDocument/2006/relationships/tags" Target="../tags/tag53.xml"/><Relationship Id="rId30" Type="http://schemas.openxmlformats.org/officeDocument/2006/relationships/tags" Target="../tags/tag52.xml"/><Relationship Id="rId3" Type="http://schemas.openxmlformats.org/officeDocument/2006/relationships/tags" Target="../tags/tag25.xml"/><Relationship Id="rId29" Type="http://schemas.openxmlformats.org/officeDocument/2006/relationships/tags" Target="../tags/tag51.xml"/><Relationship Id="rId28" Type="http://schemas.openxmlformats.org/officeDocument/2006/relationships/tags" Target="../tags/tag50.xml"/><Relationship Id="rId27" Type="http://schemas.openxmlformats.org/officeDocument/2006/relationships/tags" Target="../tags/tag49.xml"/><Relationship Id="rId26" Type="http://schemas.openxmlformats.org/officeDocument/2006/relationships/tags" Target="../tags/tag48.xml"/><Relationship Id="rId25" Type="http://schemas.openxmlformats.org/officeDocument/2006/relationships/tags" Target="../tags/tag47.xml"/><Relationship Id="rId24" Type="http://schemas.openxmlformats.org/officeDocument/2006/relationships/tags" Target="../tags/tag46.xml"/><Relationship Id="rId23" Type="http://schemas.openxmlformats.org/officeDocument/2006/relationships/tags" Target="../tags/tag45.xml"/><Relationship Id="rId22" Type="http://schemas.openxmlformats.org/officeDocument/2006/relationships/tags" Target="../tags/tag44.xml"/><Relationship Id="rId21" Type="http://schemas.openxmlformats.org/officeDocument/2006/relationships/tags" Target="../tags/tag43.xml"/><Relationship Id="rId20" Type="http://schemas.openxmlformats.org/officeDocument/2006/relationships/tags" Target="../tags/tag42.xml"/><Relationship Id="rId2" Type="http://schemas.openxmlformats.org/officeDocument/2006/relationships/tags" Target="../tags/tag24.xml"/><Relationship Id="rId19" Type="http://schemas.openxmlformats.org/officeDocument/2006/relationships/tags" Target="../tags/tag41.xml"/><Relationship Id="rId18" Type="http://schemas.openxmlformats.org/officeDocument/2006/relationships/tags" Target="../tags/tag40.xml"/><Relationship Id="rId17" Type="http://schemas.openxmlformats.org/officeDocument/2006/relationships/tags" Target="../tags/tag39.xml"/><Relationship Id="rId16" Type="http://schemas.openxmlformats.org/officeDocument/2006/relationships/tags" Target="../tags/tag38.xml"/><Relationship Id="rId15" Type="http://schemas.openxmlformats.org/officeDocument/2006/relationships/tags" Target="../tags/tag37.xml"/><Relationship Id="rId14" Type="http://schemas.openxmlformats.org/officeDocument/2006/relationships/tags" Target="../tags/tag36.xml"/><Relationship Id="rId13" Type="http://schemas.openxmlformats.org/officeDocument/2006/relationships/tags" Target="../tags/tag35.xml"/><Relationship Id="rId12" Type="http://schemas.openxmlformats.org/officeDocument/2006/relationships/tags" Target="../tags/tag3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tags" Target="../tags/tag23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image" Target="../media/image8.jpeg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image" Target="../media/image9.jpeg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8" Type="http://schemas.openxmlformats.org/officeDocument/2006/relationships/slideLayout" Target="../slideLayouts/slideLayout12.xml"/><Relationship Id="rId17" Type="http://schemas.openxmlformats.org/officeDocument/2006/relationships/tags" Target="../tags/tag80.xml"/><Relationship Id="rId16" Type="http://schemas.openxmlformats.org/officeDocument/2006/relationships/tags" Target="../tags/tag79.xml"/><Relationship Id="rId15" Type="http://schemas.openxmlformats.org/officeDocument/2006/relationships/tags" Target="../tags/tag78.xml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tags" Target="../tags/tag6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12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image" Target="../media/image10.jpeg"/><Relationship Id="rId2" Type="http://schemas.openxmlformats.org/officeDocument/2006/relationships/tags" Target="../tags/tag82.xml"/><Relationship Id="rId1" Type="http://schemas.openxmlformats.org/officeDocument/2006/relationships/tags" Target="../tags/tag81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2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image" Target="../media/image11.png"/><Relationship Id="rId1" Type="http://schemas.openxmlformats.org/officeDocument/2006/relationships/tags" Target="../tags/tag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 t="7824" b="7824"/>
          <a:stretch>
            <a:fillRect/>
          </a:stretch>
        </p:blipFill>
        <p:spPr>
          <a:xfrm>
            <a:off x="0" y="1904"/>
            <a:ext cx="12192002" cy="6856096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0" y="3488227"/>
            <a:ext cx="12189460" cy="2633155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1">
                  <a:alpha val="90000"/>
                </a:schemeClr>
              </a:gs>
            </a:gsLst>
            <a:lin ang="7686813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254125" y="3773427"/>
            <a:ext cx="10048050" cy="787267"/>
          </a:xfr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50000"/>
              </a:lnSpc>
            </a:pPr>
            <a:endParaRPr lang="en-US" sz="3400" spc="0" dirty="0">
              <a:solidFill>
                <a:schemeClr val="bg1"/>
              </a:solidFill>
              <a:uFillTx/>
            </a:endParaRPr>
          </a:p>
          <a:p>
            <a:pPr algn="l">
              <a:lnSpc>
                <a:spcPct val="150000"/>
              </a:lnSpc>
            </a:pPr>
            <a:endParaRPr lang="en-US" sz="3400" spc="0" dirty="0">
              <a:solidFill>
                <a:schemeClr val="bg1"/>
              </a:solidFill>
              <a:uFillTx/>
            </a:endParaRPr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1274445" y="5151101"/>
            <a:ext cx="6148070" cy="504190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lt1">
                    <a:lumMod val="100000"/>
                  </a:schemeClr>
                </a:solidFill>
                <a:latin typeface="+mn-lt"/>
              </a:rPr>
              <a:t>Задача: Поиск дубликатов видео</a:t>
            </a:r>
            <a:endParaRPr lang="en-US" sz="1600" dirty="0">
              <a:solidFill>
                <a:schemeClr val="lt1">
                  <a:lumMod val="100000"/>
                </a:schemeClr>
              </a:solidFill>
              <a:latin typeface="+mn-lt"/>
            </a:endParaRPr>
          </a:p>
        </p:txBody>
      </p:sp>
      <p:sp>
        <p:nvSpPr>
          <p:cNvPr id="9" name="矩形 8"/>
          <p:cNvSpPr/>
          <p:nvPr>
            <p:custDataLst>
              <p:tags r:id="rId6"/>
            </p:custDataLst>
          </p:nvPr>
        </p:nvSpPr>
        <p:spPr>
          <a:xfrm>
            <a:off x="1274445" y="4655801"/>
            <a:ext cx="6148070" cy="407291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j-lt"/>
              </a:rPr>
              <a:t>Всероссиский Хакатон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j-lt"/>
            </a:endParaRPr>
          </a:p>
        </p:txBody>
      </p:sp>
      <p:sp>
        <p:nvSpPr>
          <p:cNvPr id="4" name="标题 3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1274445" y="3598209"/>
            <a:ext cx="6367257" cy="1139961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3600" spc="0" dirty="0"/>
              <a:t>AnomalyDetection</a:t>
            </a:r>
            <a:endParaRPr lang="en-US" altLang="en-US" sz="3600" spc="0" dirty="0"/>
          </a:p>
        </p:txBody>
      </p:sp>
      <p:sp>
        <p:nvSpPr>
          <p:cNvPr id="3" name="标题 3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5822315" y="3597910"/>
            <a:ext cx="6367145" cy="249809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altLang="en-US" sz="2400" spc="0" dirty="0"/>
              <a:t>Миронов Владимир (</a:t>
            </a:r>
            <a:r>
              <a:rPr lang="en-US" altLang="en-US" sz="2400" spc="0" dirty="0"/>
              <a:t>DS</a:t>
            </a:r>
            <a:r>
              <a:rPr lang="ru-RU" altLang="en-US" sz="2400" spc="0" dirty="0"/>
              <a:t>)</a:t>
            </a:r>
            <a:endParaRPr lang="ru-RU" altLang="en-US" sz="2400" spc="0" dirty="0"/>
          </a:p>
          <a:p>
            <a:pPr algn="just"/>
            <a:r>
              <a:rPr lang="ru-RU" altLang="ru-RU" sz="2400" spc="0" dirty="0"/>
              <a:t>Артем Акопян (</a:t>
            </a:r>
            <a:r>
              <a:rPr lang="en-US" altLang="ru-RU" sz="2400" spc="0" dirty="0"/>
              <a:t>DS</a:t>
            </a:r>
            <a:r>
              <a:rPr lang="ru-RU" altLang="ru-RU" sz="2400" spc="0" dirty="0"/>
              <a:t>)</a:t>
            </a:r>
            <a:endParaRPr lang="ru-RU" altLang="ru-RU" sz="2400" spc="0" dirty="0"/>
          </a:p>
          <a:p>
            <a:pPr algn="just"/>
            <a:r>
              <a:rPr lang="ru-RU" altLang="en-US" sz="2400" spc="0" dirty="0"/>
              <a:t>Евгений Гордеев </a:t>
            </a:r>
            <a:r>
              <a:rPr lang="en-US" altLang="ru-RU" sz="2400" spc="0" dirty="0"/>
              <a:t>(DS</a:t>
            </a:r>
            <a:r>
              <a:rPr lang="ru-RU" altLang="en-US" sz="2400" spc="0" dirty="0"/>
              <a:t>)</a:t>
            </a:r>
            <a:endParaRPr lang="ru-RU" altLang="en-US" sz="2400" spc="0" dirty="0"/>
          </a:p>
          <a:p>
            <a:pPr algn="just"/>
            <a:r>
              <a:rPr lang="ru-RU" altLang="en-US" sz="2400" spc="0" dirty="0"/>
              <a:t>Богдан Смородин (Аналитика)</a:t>
            </a:r>
            <a:endParaRPr lang="ru-RU" altLang="en-US" sz="2400" spc="0" dirty="0"/>
          </a:p>
          <a:p>
            <a:pPr algn="just"/>
            <a:r>
              <a:rPr lang="ru-RU" altLang="en-US" sz="2400" spc="0" dirty="0"/>
              <a:t>Виктория (</a:t>
            </a:r>
            <a:r>
              <a:rPr lang="en-US" altLang="en-US" sz="2400" spc="0" dirty="0"/>
              <a:t>Support, DB</a:t>
            </a:r>
            <a:r>
              <a:rPr lang="ru-RU" altLang="en-US" sz="2400" spc="0" dirty="0"/>
              <a:t>)</a:t>
            </a:r>
            <a:endParaRPr lang="ru-RU" altLang="en-US" sz="2400" spc="0" dirty="0"/>
          </a:p>
        </p:txBody>
      </p:sp>
    </p:spTree>
    <p:custDataLst>
      <p:tags r:id="rId9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形状 15"/>
          <p:cNvSpPr/>
          <p:nvPr>
            <p:custDataLst>
              <p:tags r:id="rId1"/>
            </p:custDataLst>
          </p:nvPr>
        </p:nvSpPr>
        <p:spPr>
          <a:xfrm>
            <a:off x="-11" y="4345"/>
            <a:ext cx="3794457" cy="1887948"/>
          </a:xfrm>
          <a:custGeom>
            <a:avLst/>
            <a:gdLst>
              <a:gd name="connsiteX0" fmla="*/ 0 w 2845843"/>
              <a:gd name="connsiteY0" fmla="*/ 1415961 h 1415961"/>
              <a:gd name="connsiteX1" fmla="*/ 0 w 2845843"/>
              <a:gd name="connsiteY1" fmla="*/ 0 h 1415961"/>
              <a:gd name="connsiteX2" fmla="*/ 2845843 w 2845843"/>
              <a:gd name="connsiteY2" fmla="*/ 0 h 1415961"/>
              <a:gd name="connsiteX3" fmla="*/ 2651432 w 2845843"/>
              <a:gd name="connsiteY3" fmla="*/ 24238 h 1415961"/>
              <a:gd name="connsiteX4" fmla="*/ 142714 w 2845843"/>
              <a:gd name="connsiteY4" fmla="*/ 1265403 h 141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5843" h="1415961">
                <a:moveTo>
                  <a:pt x="0" y="1415961"/>
                </a:moveTo>
                <a:lnTo>
                  <a:pt x="0" y="0"/>
                </a:lnTo>
                <a:lnTo>
                  <a:pt x="2845843" y="0"/>
                </a:lnTo>
                <a:lnTo>
                  <a:pt x="2651432" y="24238"/>
                </a:lnTo>
                <a:cubicBezTo>
                  <a:pt x="1683526" y="169017"/>
                  <a:pt x="814319" y="615706"/>
                  <a:pt x="142714" y="126540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kumimoji="1" lang="en-US" sz="3200">
              <a:latin typeface="+mj-lt"/>
              <a:sym typeface="Arial" panose="020B0604020202020204" pitchFamily="34" charset="0"/>
            </a:endParaRPr>
          </a:p>
        </p:txBody>
      </p:sp>
      <p:sp>
        <p:nvSpPr>
          <p:cNvPr id="41" name="标题 40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5960" y="394335"/>
            <a:ext cx="6350635" cy="791845"/>
          </a:xfrm>
        </p:spPr>
        <p:txBody>
          <a:bodyPr wrap="square" anchor="ctr" anchorCtr="0">
            <a:normAutofit/>
          </a:bodyPr>
          <a:lstStyle/>
          <a:p>
            <a:r>
              <a:rPr lang="ru-RU" altLang="en-US" spc="0" dirty="0"/>
              <a:t>Задача</a:t>
            </a:r>
            <a:endParaRPr lang="ru-RU" altLang="en-US" spc="0" dirty="0"/>
          </a:p>
        </p:txBody>
      </p:sp>
      <p:pic>
        <p:nvPicPr>
          <p:cNvPr id="2" name="@path_Rectangle 41763-859&amp;389"/>
          <p:cNvPicPr/>
          <p:nvPr>
            <p:custDataLst>
              <p:tags r:id="rId3"/>
            </p:custDataLst>
          </p:nvPr>
        </p:nvPicPr>
        <p:blipFill>
          <a:blip r:embed="rId4"/>
          <a:srcRect l="27117" r="27117"/>
        </p:blipFill>
        <p:spPr>
          <a:xfrm>
            <a:off x="7508886" y="-5715"/>
            <a:ext cx="4707879" cy="6858000"/>
          </a:xfrm>
          <a:prstGeom prst="rect">
            <a:avLst/>
          </a:prstGeom>
          <a:blipFill rotWithShape="1">
            <a:blip r:embed="rId5"/>
            <a:stretch>
              <a:fillRect t="-513" b="-18091"/>
            </a:stretch>
          </a:blipFill>
          <a:ln w="6350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</p:pic>
      <p:sp>
        <p:nvSpPr>
          <p:cNvPr id="22" name="矩形: 圆角 14"/>
          <p:cNvSpPr/>
          <p:nvPr>
            <p:custDataLst>
              <p:tags r:id="rId6"/>
            </p:custDataLst>
          </p:nvPr>
        </p:nvSpPr>
        <p:spPr>
          <a:xfrm>
            <a:off x="657860" y="1186180"/>
            <a:ext cx="6120130" cy="4777105"/>
          </a:xfrm>
          <a:prstGeom prst="roundRect">
            <a:avLst>
              <a:gd name="adj" fmla="val 4150"/>
            </a:avLst>
          </a:prstGeom>
          <a:solidFill>
            <a:srgbClr val="FFFFFF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 rtlCol="0" anchor="ctr"/>
          <a:p>
            <a:pPr algn="ctr"/>
            <a:endParaRPr kumimoji="1" lang="en-US" sz="3200" dirty="0">
              <a:latin typeface="+mj-lt"/>
              <a:sym typeface="Arial" panose="020B0604020202020204" pitchFamily="34" charset="0"/>
            </a:endParaRPr>
          </a:p>
        </p:txBody>
      </p:sp>
      <p:sp>
        <p:nvSpPr>
          <p:cNvPr id="14" name="矩形 13"/>
          <p:cNvSpPr/>
          <p:nvPr>
            <p:custDataLst>
              <p:tags r:id="rId7"/>
            </p:custDataLst>
          </p:nvPr>
        </p:nvSpPr>
        <p:spPr>
          <a:xfrm>
            <a:off x="840105" y="1372235"/>
            <a:ext cx="4312920" cy="4443095"/>
          </a:xfrm>
          <a:prstGeom prst="rect">
            <a:avLst/>
          </a:prstGeom>
        </p:spPr>
        <p:txBody>
          <a:bodyPr wrap="square" lIns="0" tIns="0" rIns="0" bIns="0" anchor="b" anchorCtr="0">
            <a:normAutofit lnSpcReduction="20000"/>
          </a:bodyPr>
          <a:p>
            <a:pPr>
              <a:spcBef>
                <a:spcPct val="0"/>
              </a:spcBef>
              <a:spcAft>
                <a:spcPct val="0"/>
              </a:spcAft>
              <a:buClr>
                <a:srgbClr val="F29500"/>
              </a:buClr>
              <a:buSzPct val="130000"/>
            </a:pPr>
            <a:r>
              <a:rPr lang="en-US" sz="1600" b="1" dirty="0">
                <a:solidFill>
                  <a:srgbClr val="000000"/>
                </a:solidFill>
                <a:latin typeface="+mj-lt"/>
              </a:rPr>
              <a:t>На платформе коротких видео Yappy острой проблемой является наличие дубликатов контента, которые могут нарушать авторские права, снижать охваты оригинальных видео и ухудшать пользовательский опыт. Сложность проблемы заключается в большом объеме новых видео, скорости их обработки и разнообразии способов модификации контента, что делает ручное определение дублей практически невозможным.</a:t>
            </a:r>
            <a:r>
              <a:rPr lang="ru-RU" altLang="en-US" sz="1600" b="1" dirty="0">
                <a:solidFill>
                  <a:srgbClr val="000000"/>
                </a:solidFill>
                <a:latin typeface="+mj-lt"/>
              </a:rPr>
              <a:t> </a:t>
            </a:r>
            <a:endParaRPr lang="ru-RU" altLang="en-US" sz="1600" b="1" dirty="0">
              <a:solidFill>
                <a:srgbClr val="000000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rgbClr val="F29500"/>
              </a:buClr>
              <a:buSzPct val="130000"/>
            </a:pPr>
            <a:endParaRPr lang="ru-RU" altLang="en-US" sz="1600" b="1" dirty="0">
              <a:solidFill>
                <a:srgbClr val="000000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rgbClr val="F29500"/>
              </a:buClr>
              <a:buSzPct val="130000"/>
            </a:pPr>
            <a:r>
              <a:rPr lang="ru-RU" altLang="en-US" sz="1600" b="1" dirty="0">
                <a:solidFill>
                  <a:srgbClr val="000000"/>
                </a:solidFill>
                <a:latin typeface="+mj-lt"/>
              </a:rPr>
              <a:t>Участникам предлагается создать микросервис, который с использованием технологий искусственного интеллекта будет определять дубликаты публикуемых видео. Ожидаемый результат — это прототип системы, включающей в себя алгоритмы анализа видео, базу данных для хранения обработанных роликов и API для проверки новых видео на наличие дублей.</a:t>
            </a:r>
            <a:endParaRPr lang="ru-RU" altLang="en-US" sz="1600" b="1" dirty="0">
              <a:solidFill>
                <a:srgbClr val="000000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rgbClr val="F29500"/>
              </a:buClr>
              <a:buSzPct val="130000"/>
            </a:pPr>
            <a:endParaRPr lang="en-US" sz="1600" b="1" dirty="0">
              <a:solidFill>
                <a:srgbClr val="000000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rgbClr val="F29500"/>
              </a:buClr>
              <a:buSzPct val="130000"/>
            </a:pPr>
            <a:endParaRPr lang="en-US" sz="1600" b="1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21" r="3615" b="24107"/>
          <a:stretch>
            <a:fillRect/>
          </a:stretch>
        </p:blipFill>
        <p:spPr>
          <a:xfrm>
            <a:off x="5261453" y="1654313"/>
            <a:ext cx="987527" cy="728003"/>
          </a:xfrm>
          <a:custGeom>
            <a:avLst/>
            <a:gdLst>
              <a:gd name="connsiteX0" fmla="*/ 173676 w 1413510"/>
              <a:gd name="connsiteY0" fmla="*/ 0 h 1042035"/>
              <a:gd name="connsiteX1" fmla="*/ 1239834 w 1413510"/>
              <a:gd name="connsiteY1" fmla="*/ 0 h 1042035"/>
              <a:gd name="connsiteX2" fmla="*/ 1413510 w 1413510"/>
              <a:gd name="connsiteY2" fmla="*/ 173676 h 1042035"/>
              <a:gd name="connsiteX3" fmla="*/ 1413510 w 1413510"/>
              <a:gd name="connsiteY3" fmla="*/ 868359 h 1042035"/>
              <a:gd name="connsiteX4" fmla="*/ 1239834 w 1413510"/>
              <a:gd name="connsiteY4" fmla="*/ 1042035 h 1042035"/>
              <a:gd name="connsiteX5" fmla="*/ 173676 w 1413510"/>
              <a:gd name="connsiteY5" fmla="*/ 1042035 h 1042035"/>
              <a:gd name="connsiteX6" fmla="*/ 0 w 1413510"/>
              <a:gd name="connsiteY6" fmla="*/ 868359 h 1042035"/>
              <a:gd name="connsiteX7" fmla="*/ 0 w 1413510"/>
              <a:gd name="connsiteY7" fmla="*/ 173676 h 1042035"/>
              <a:gd name="connsiteX8" fmla="*/ 173676 w 1413510"/>
              <a:gd name="connsiteY8" fmla="*/ 0 h 104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3510" h="1042035">
                <a:moveTo>
                  <a:pt x="173676" y="0"/>
                </a:moveTo>
                <a:lnTo>
                  <a:pt x="1239834" y="0"/>
                </a:lnTo>
                <a:cubicBezTo>
                  <a:pt x="1335753" y="0"/>
                  <a:pt x="1413510" y="77757"/>
                  <a:pt x="1413510" y="173676"/>
                </a:cubicBezTo>
                <a:lnTo>
                  <a:pt x="1413510" y="868359"/>
                </a:lnTo>
                <a:cubicBezTo>
                  <a:pt x="1413510" y="964278"/>
                  <a:pt x="1335753" y="1042035"/>
                  <a:pt x="1239834" y="1042035"/>
                </a:cubicBezTo>
                <a:lnTo>
                  <a:pt x="173676" y="1042035"/>
                </a:lnTo>
                <a:cubicBezTo>
                  <a:pt x="77757" y="1042035"/>
                  <a:pt x="0" y="964278"/>
                  <a:pt x="0" y="868359"/>
                </a:cubicBezTo>
                <a:lnTo>
                  <a:pt x="0" y="173676"/>
                </a:lnTo>
                <a:cubicBezTo>
                  <a:pt x="0" y="77757"/>
                  <a:pt x="77757" y="0"/>
                  <a:pt x="173676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5" name="图片 24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r="4763"/>
          <a:stretch>
            <a:fillRect/>
          </a:stretch>
        </p:blipFill>
        <p:spPr>
          <a:xfrm>
            <a:off x="5261453" y="2528168"/>
            <a:ext cx="987527" cy="728003"/>
          </a:xfrm>
          <a:custGeom>
            <a:avLst/>
            <a:gdLst>
              <a:gd name="connsiteX0" fmla="*/ 173676 w 1413510"/>
              <a:gd name="connsiteY0" fmla="*/ 0 h 1042035"/>
              <a:gd name="connsiteX1" fmla="*/ 1239834 w 1413510"/>
              <a:gd name="connsiteY1" fmla="*/ 0 h 1042035"/>
              <a:gd name="connsiteX2" fmla="*/ 1413510 w 1413510"/>
              <a:gd name="connsiteY2" fmla="*/ 173676 h 1042035"/>
              <a:gd name="connsiteX3" fmla="*/ 1413510 w 1413510"/>
              <a:gd name="connsiteY3" fmla="*/ 868359 h 1042035"/>
              <a:gd name="connsiteX4" fmla="*/ 1239834 w 1413510"/>
              <a:gd name="connsiteY4" fmla="*/ 1042035 h 1042035"/>
              <a:gd name="connsiteX5" fmla="*/ 173676 w 1413510"/>
              <a:gd name="connsiteY5" fmla="*/ 1042035 h 1042035"/>
              <a:gd name="connsiteX6" fmla="*/ 0 w 1413510"/>
              <a:gd name="connsiteY6" fmla="*/ 868359 h 1042035"/>
              <a:gd name="connsiteX7" fmla="*/ 0 w 1413510"/>
              <a:gd name="connsiteY7" fmla="*/ 173676 h 1042035"/>
              <a:gd name="connsiteX8" fmla="*/ 173676 w 1413510"/>
              <a:gd name="connsiteY8" fmla="*/ 0 h 104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3510" h="1042035">
                <a:moveTo>
                  <a:pt x="173676" y="0"/>
                </a:moveTo>
                <a:lnTo>
                  <a:pt x="1239834" y="0"/>
                </a:lnTo>
                <a:cubicBezTo>
                  <a:pt x="1335753" y="0"/>
                  <a:pt x="1413510" y="77757"/>
                  <a:pt x="1413510" y="173676"/>
                </a:cubicBezTo>
                <a:lnTo>
                  <a:pt x="1413510" y="868359"/>
                </a:lnTo>
                <a:cubicBezTo>
                  <a:pt x="1413510" y="964278"/>
                  <a:pt x="1335753" y="1042035"/>
                  <a:pt x="1239834" y="1042035"/>
                </a:cubicBezTo>
                <a:lnTo>
                  <a:pt x="173676" y="1042035"/>
                </a:lnTo>
                <a:cubicBezTo>
                  <a:pt x="77757" y="1042035"/>
                  <a:pt x="0" y="964278"/>
                  <a:pt x="0" y="868359"/>
                </a:cubicBezTo>
                <a:lnTo>
                  <a:pt x="0" y="173676"/>
                </a:lnTo>
                <a:cubicBezTo>
                  <a:pt x="0" y="77757"/>
                  <a:pt x="77757" y="0"/>
                  <a:pt x="173676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6" name="图片 25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r="4763"/>
          <a:stretch>
            <a:fillRect/>
          </a:stretch>
        </p:blipFill>
        <p:spPr>
          <a:xfrm>
            <a:off x="5261453" y="3428692"/>
            <a:ext cx="987527" cy="728003"/>
          </a:xfrm>
          <a:custGeom>
            <a:avLst/>
            <a:gdLst>
              <a:gd name="connsiteX0" fmla="*/ 173676 w 1413510"/>
              <a:gd name="connsiteY0" fmla="*/ 0 h 1042035"/>
              <a:gd name="connsiteX1" fmla="*/ 1239834 w 1413510"/>
              <a:gd name="connsiteY1" fmla="*/ 0 h 1042035"/>
              <a:gd name="connsiteX2" fmla="*/ 1413510 w 1413510"/>
              <a:gd name="connsiteY2" fmla="*/ 173676 h 1042035"/>
              <a:gd name="connsiteX3" fmla="*/ 1413510 w 1413510"/>
              <a:gd name="connsiteY3" fmla="*/ 868359 h 1042035"/>
              <a:gd name="connsiteX4" fmla="*/ 1239834 w 1413510"/>
              <a:gd name="connsiteY4" fmla="*/ 1042035 h 1042035"/>
              <a:gd name="connsiteX5" fmla="*/ 173676 w 1413510"/>
              <a:gd name="connsiteY5" fmla="*/ 1042035 h 1042035"/>
              <a:gd name="connsiteX6" fmla="*/ 0 w 1413510"/>
              <a:gd name="connsiteY6" fmla="*/ 868359 h 1042035"/>
              <a:gd name="connsiteX7" fmla="*/ 0 w 1413510"/>
              <a:gd name="connsiteY7" fmla="*/ 173676 h 1042035"/>
              <a:gd name="connsiteX8" fmla="*/ 173676 w 1413510"/>
              <a:gd name="connsiteY8" fmla="*/ 0 h 104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3510" h="1042035">
                <a:moveTo>
                  <a:pt x="173676" y="0"/>
                </a:moveTo>
                <a:lnTo>
                  <a:pt x="1239834" y="0"/>
                </a:lnTo>
                <a:cubicBezTo>
                  <a:pt x="1335753" y="0"/>
                  <a:pt x="1413510" y="77757"/>
                  <a:pt x="1413510" y="173676"/>
                </a:cubicBezTo>
                <a:lnTo>
                  <a:pt x="1413510" y="868359"/>
                </a:lnTo>
                <a:cubicBezTo>
                  <a:pt x="1413510" y="964278"/>
                  <a:pt x="1335753" y="1042035"/>
                  <a:pt x="1239834" y="1042035"/>
                </a:cubicBezTo>
                <a:lnTo>
                  <a:pt x="173676" y="1042035"/>
                </a:lnTo>
                <a:cubicBezTo>
                  <a:pt x="77757" y="1042035"/>
                  <a:pt x="0" y="964278"/>
                  <a:pt x="0" y="868359"/>
                </a:cubicBezTo>
                <a:lnTo>
                  <a:pt x="0" y="173676"/>
                </a:lnTo>
                <a:cubicBezTo>
                  <a:pt x="0" y="77757"/>
                  <a:pt x="77757" y="0"/>
                  <a:pt x="173676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7" name="图片 26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" b="296"/>
          <a:stretch>
            <a:fillRect/>
          </a:stretch>
        </p:blipFill>
        <p:spPr>
          <a:xfrm>
            <a:off x="5261453" y="4329216"/>
            <a:ext cx="987527" cy="728003"/>
          </a:xfrm>
          <a:custGeom>
            <a:avLst/>
            <a:gdLst>
              <a:gd name="connsiteX0" fmla="*/ 173676 w 1413510"/>
              <a:gd name="connsiteY0" fmla="*/ 0 h 1042035"/>
              <a:gd name="connsiteX1" fmla="*/ 1239834 w 1413510"/>
              <a:gd name="connsiteY1" fmla="*/ 0 h 1042035"/>
              <a:gd name="connsiteX2" fmla="*/ 1413510 w 1413510"/>
              <a:gd name="connsiteY2" fmla="*/ 173676 h 1042035"/>
              <a:gd name="connsiteX3" fmla="*/ 1413510 w 1413510"/>
              <a:gd name="connsiteY3" fmla="*/ 868359 h 1042035"/>
              <a:gd name="connsiteX4" fmla="*/ 1239834 w 1413510"/>
              <a:gd name="connsiteY4" fmla="*/ 1042035 h 1042035"/>
              <a:gd name="connsiteX5" fmla="*/ 173676 w 1413510"/>
              <a:gd name="connsiteY5" fmla="*/ 1042035 h 1042035"/>
              <a:gd name="connsiteX6" fmla="*/ 0 w 1413510"/>
              <a:gd name="connsiteY6" fmla="*/ 868359 h 1042035"/>
              <a:gd name="connsiteX7" fmla="*/ 0 w 1413510"/>
              <a:gd name="connsiteY7" fmla="*/ 173676 h 1042035"/>
              <a:gd name="connsiteX8" fmla="*/ 173676 w 1413510"/>
              <a:gd name="connsiteY8" fmla="*/ 0 h 104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3510" h="1042035">
                <a:moveTo>
                  <a:pt x="173676" y="0"/>
                </a:moveTo>
                <a:lnTo>
                  <a:pt x="1239834" y="0"/>
                </a:lnTo>
                <a:cubicBezTo>
                  <a:pt x="1335753" y="0"/>
                  <a:pt x="1413510" y="77757"/>
                  <a:pt x="1413510" y="173676"/>
                </a:cubicBezTo>
                <a:lnTo>
                  <a:pt x="1413510" y="868359"/>
                </a:lnTo>
                <a:cubicBezTo>
                  <a:pt x="1413510" y="964278"/>
                  <a:pt x="1335753" y="1042035"/>
                  <a:pt x="1239834" y="1042035"/>
                </a:cubicBezTo>
                <a:lnTo>
                  <a:pt x="173676" y="1042035"/>
                </a:lnTo>
                <a:cubicBezTo>
                  <a:pt x="77757" y="1042035"/>
                  <a:pt x="0" y="964278"/>
                  <a:pt x="0" y="868359"/>
                </a:cubicBezTo>
                <a:lnTo>
                  <a:pt x="0" y="173676"/>
                </a:lnTo>
                <a:cubicBezTo>
                  <a:pt x="0" y="77757"/>
                  <a:pt x="77757" y="0"/>
                  <a:pt x="173676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6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ru-RU" altLang="en-US" spc="0"/>
              <a:t>Решение</a:t>
            </a:r>
            <a:endParaRPr lang="ru-RU" altLang="en-US" spc="0"/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9434195" y="1557655"/>
            <a:ext cx="1943735" cy="539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ru-RU" altLang="en-US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Модель</a:t>
            </a:r>
            <a:endParaRPr lang="ru-RU" altLang="en-US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9434195" y="2188210"/>
            <a:ext cx="1943735" cy="720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ru-RU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Сборная модель </a:t>
            </a:r>
            <a:endParaRPr lang="ru-RU" altLang="en-US" sz="14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9434195" y="3049270"/>
            <a:ext cx="1943735" cy="539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ru-RU" altLang="en-US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Апи и База данных </a:t>
            </a:r>
            <a:endParaRPr lang="ru-RU" altLang="en-US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9434195" y="3679825"/>
            <a:ext cx="1943735" cy="720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ru-RU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Небольшое апи и база данных векторная </a:t>
            </a:r>
            <a:r>
              <a:rPr lang="en-US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Milvus</a:t>
            </a:r>
            <a:endParaRPr lang="en-US" altLang="en-US" sz="14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9434195" y="4540885"/>
            <a:ext cx="1943735" cy="539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ru-RU" altLang="en-US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Презентация</a:t>
            </a:r>
            <a:endParaRPr lang="ru-RU" altLang="en-US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9434195" y="5171440"/>
            <a:ext cx="1943735" cy="720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ru-RU" sz="14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Представление результатов</a:t>
            </a:r>
            <a:endParaRPr lang="ru-RU" sz="14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8"/>
            </p:custDataLst>
          </p:nvPr>
        </p:nvSpPr>
        <p:spPr>
          <a:xfrm>
            <a:off x="814070" y="1557655"/>
            <a:ext cx="1943735" cy="539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ru-RU" altLang="en-US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Аналитика</a:t>
            </a:r>
            <a:endParaRPr lang="ru-RU" altLang="en-US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814070" y="2188210"/>
            <a:ext cx="1943735" cy="720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ru-RU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Анализ исходной задача и анализ датасета</a:t>
            </a:r>
            <a:endParaRPr lang="ru-RU" altLang="en-US" sz="14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10"/>
            </p:custDataLst>
          </p:nvPr>
        </p:nvSpPr>
        <p:spPr>
          <a:xfrm>
            <a:off x="814070" y="3049270"/>
            <a:ext cx="1943735" cy="539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ru-RU" altLang="en-US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Бизнес-идея </a:t>
            </a:r>
            <a:endParaRPr lang="ru-RU" altLang="en-US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>
            <p:custDataLst>
              <p:tags r:id="rId11"/>
            </p:custDataLst>
          </p:nvPr>
        </p:nvSpPr>
        <p:spPr>
          <a:xfrm>
            <a:off x="814070" y="3679825"/>
            <a:ext cx="1943735" cy="720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 lnSpcReduction="20000"/>
          </a:bodyPr>
          <a:lstStyle/>
          <a:p>
            <a:pPr>
              <a:lnSpc>
                <a:spcPct val="130000"/>
              </a:lnSpc>
            </a:pPr>
            <a:r>
              <a:rPr lang="ru-RU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Бизнес-подход со сторроны поставщика услуг </a:t>
            </a:r>
            <a:endParaRPr lang="ru-RU" altLang="en-US" sz="14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2"/>
            </p:custDataLst>
          </p:nvPr>
        </p:nvSpPr>
        <p:spPr>
          <a:xfrm>
            <a:off x="814070" y="4540885"/>
            <a:ext cx="1943735" cy="539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ru-RU" altLang="en-US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Алгоритмы </a:t>
            </a:r>
            <a:endParaRPr lang="ru-RU" altLang="en-US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27" name="矩形 26"/>
          <p:cNvSpPr/>
          <p:nvPr>
            <p:custDataLst>
              <p:tags r:id="rId13"/>
            </p:custDataLst>
          </p:nvPr>
        </p:nvSpPr>
        <p:spPr>
          <a:xfrm>
            <a:off x="814070" y="5171440"/>
            <a:ext cx="1943735" cy="720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 fontScale="90000" lnSpcReduction="10000"/>
          </a:bodyPr>
          <a:lstStyle/>
          <a:p>
            <a:pPr>
              <a:lnSpc>
                <a:spcPct val="130000"/>
              </a:lnSpc>
            </a:pPr>
            <a:r>
              <a:rPr lang="ru-RU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Более 20 алгоритмов для препроцессинга и анализа дубликатов видео </a:t>
            </a:r>
            <a:endParaRPr lang="ru-RU" altLang="en-US" sz="14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8" name="任意多边形: 形状 4"/>
          <p:cNvSpPr/>
          <p:nvPr>
            <p:custDataLst>
              <p:tags r:id="rId14"/>
            </p:custDataLst>
          </p:nvPr>
        </p:nvSpPr>
        <p:spPr>
          <a:xfrm>
            <a:off x="2956292" y="1840488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01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9" name="任意多边形: 形状 32"/>
          <p:cNvSpPr/>
          <p:nvPr>
            <p:custDataLst>
              <p:tags r:id="rId15"/>
            </p:custDataLst>
          </p:nvPr>
        </p:nvSpPr>
        <p:spPr>
          <a:xfrm>
            <a:off x="2956292" y="3336473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02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0" name="任意多边形: 形状 33"/>
          <p:cNvSpPr/>
          <p:nvPr>
            <p:custDataLst>
              <p:tags r:id="rId16"/>
            </p:custDataLst>
          </p:nvPr>
        </p:nvSpPr>
        <p:spPr>
          <a:xfrm>
            <a:off x="2956292" y="4818907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03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1" name="任意多边形: 形状 34"/>
          <p:cNvSpPr/>
          <p:nvPr>
            <p:custDataLst>
              <p:tags r:id="rId17"/>
            </p:custDataLst>
          </p:nvPr>
        </p:nvSpPr>
        <p:spPr>
          <a:xfrm>
            <a:off x="8675604" y="1848959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04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2" name="任意多边形: 形状 35"/>
          <p:cNvSpPr/>
          <p:nvPr>
            <p:custDataLst>
              <p:tags r:id="rId18"/>
            </p:custDataLst>
          </p:nvPr>
        </p:nvSpPr>
        <p:spPr>
          <a:xfrm>
            <a:off x="8675604" y="3336473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80000"/>
              <a:lumOff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05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8" name="任意多边形: 形状 36"/>
          <p:cNvSpPr/>
          <p:nvPr>
            <p:custDataLst>
              <p:tags r:id="rId19"/>
            </p:custDataLst>
          </p:nvPr>
        </p:nvSpPr>
        <p:spPr>
          <a:xfrm>
            <a:off x="8675604" y="4822717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70000"/>
              <a:lumOff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06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9" name="任意多边形: 形状 46"/>
          <p:cNvSpPr/>
          <p:nvPr>
            <p:custDataLst>
              <p:tags r:id="rId20"/>
            </p:custDataLst>
          </p:nvPr>
        </p:nvSpPr>
        <p:spPr>
          <a:xfrm rot="3610423" flipV="1">
            <a:off x="3196017" y="3845406"/>
            <a:ext cx="3443125" cy="1085080"/>
          </a:xfrm>
          <a:custGeom>
            <a:avLst/>
            <a:gdLst>
              <a:gd name="connsiteX0" fmla="*/ 0 w 3443125"/>
              <a:gd name="connsiteY0" fmla="*/ 1085080 h 1085080"/>
              <a:gd name="connsiteX1" fmla="*/ 3443125 w 3443125"/>
              <a:gd name="connsiteY1" fmla="*/ 1085080 h 1085080"/>
              <a:gd name="connsiteX2" fmla="*/ 3398397 w 3443125"/>
              <a:gd name="connsiteY2" fmla="*/ 1007063 h 1085080"/>
              <a:gd name="connsiteX3" fmla="*/ 2900550 w 3443125"/>
              <a:gd name="connsiteY3" fmla="*/ 149254 h 1085080"/>
              <a:gd name="connsiteX4" fmla="*/ 2868895 w 3443125"/>
              <a:gd name="connsiteY4" fmla="*/ 107351 h 1085080"/>
              <a:gd name="connsiteX5" fmla="*/ 2619757 w 3443125"/>
              <a:gd name="connsiteY5" fmla="*/ 4636 h 1085080"/>
              <a:gd name="connsiteX6" fmla="*/ 1114682 w 3443125"/>
              <a:gd name="connsiteY6" fmla="*/ 73 h 1085080"/>
              <a:gd name="connsiteX7" fmla="*/ 1090509 w 3443125"/>
              <a:gd name="connsiteY7" fmla="*/ 0 h 1085080"/>
              <a:gd name="connsiteX8" fmla="*/ 829740 w 3443125"/>
              <a:gd name="connsiteY8" fmla="*/ 0 h 1085080"/>
              <a:gd name="connsiteX9" fmla="*/ 742515 w 3443125"/>
              <a:gd name="connsiteY9" fmla="*/ 10815 h 1085080"/>
              <a:gd name="connsiteX10" fmla="*/ 528994 w 3443125"/>
              <a:gd name="connsiteY10" fmla="*/ 175219 h 1085080"/>
              <a:gd name="connsiteX11" fmla="*/ 80704 w 3443125"/>
              <a:gd name="connsiteY11" fmla="*/ 946272 h 108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43125" h="1085080">
                <a:moveTo>
                  <a:pt x="0" y="1085080"/>
                </a:moveTo>
                <a:lnTo>
                  <a:pt x="3443125" y="1085080"/>
                </a:lnTo>
                <a:lnTo>
                  <a:pt x="3398397" y="1007063"/>
                </a:lnTo>
                <a:lnTo>
                  <a:pt x="2900550" y="149254"/>
                </a:lnTo>
                <a:lnTo>
                  <a:pt x="2868895" y="107351"/>
                </a:lnTo>
                <a:cubicBezTo>
                  <a:pt x="2804158" y="41622"/>
                  <a:pt x="2716893" y="4931"/>
                  <a:pt x="2619757" y="4636"/>
                </a:cubicBezTo>
                <a:cubicBezTo>
                  <a:pt x="2619757" y="4636"/>
                  <a:pt x="1616373" y="1594"/>
                  <a:pt x="1114682" y="73"/>
                </a:cubicBezTo>
                <a:lnTo>
                  <a:pt x="1090509" y="0"/>
                </a:lnTo>
                <a:lnTo>
                  <a:pt x="829740" y="0"/>
                </a:lnTo>
                <a:lnTo>
                  <a:pt x="742515" y="10815"/>
                </a:lnTo>
                <a:cubicBezTo>
                  <a:pt x="653224" y="34015"/>
                  <a:pt x="577817" y="91243"/>
                  <a:pt x="528994" y="175219"/>
                </a:cubicBezTo>
                <a:cubicBezTo>
                  <a:pt x="528994" y="175219"/>
                  <a:pt x="304848" y="560745"/>
                  <a:pt x="80704" y="946272"/>
                </a:cubicBezTo>
                <a:close/>
              </a:path>
            </a:pathLst>
          </a:custGeom>
          <a:solidFill>
            <a:schemeClr val="accent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0" name="任意多边形: 形状 47"/>
          <p:cNvSpPr/>
          <p:nvPr>
            <p:custDataLst>
              <p:tags r:id="rId21"/>
            </p:custDataLst>
          </p:nvPr>
        </p:nvSpPr>
        <p:spPr>
          <a:xfrm rot="10423" flipV="1">
            <a:off x="4369424" y="4527841"/>
            <a:ext cx="3442710" cy="1085080"/>
          </a:xfrm>
          <a:custGeom>
            <a:avLst/>
            <a:gdLst>
              <a:gd name="connsiteX0" fmla="*/ 0 w 3442710"/>
              <a:gd name="connsiteY0" fmla="*/ 1085080 h 1085080"/>
              <a:gd name="connsiteX1" fmla="*/ 3442710 w 3442710"/>
              <a:gd name="connsiteY1" fmla="*/ 1085080 h 1085080"/>
              <a:gd name="connsiteX2" fmla="*/ 2893659 w 3442710"/>
              <a:gd name="connsiteY2" fmla="*/ 139044 h 1085080"/>
              <a:gd name="connsiteX3" fmla="*/ 2869252 w 3442710"/>
              <a:gd name="connsiteY3" fmla="*/ 106736 h 1085080"/>
              <a:gd name="connsiteX4" fmla="*/ 2620114 w 3442710"/>
              <a:gd name="connsiteY4" fmla="*/ 4021 h 1085080"/>
              <a:gd name="connsiteX5" fmla="*/ 1400724 w 3442710"/>
              <a:gd name="connsiteY5" fmla="*/ 324 h 1085080"/>
              <a:gd name="connsiteX6" fmla="*/ 1293775 w 3442710"/>
              <a:gd name="connsiteY6" fmla="*/ 0 h 1085080"/>
              <a:gd name="connsiteX7" fmla="*/ 825136 w 3442710"/>
              <a:gd name="connsiteY7" fmla="*/ 0 h 1085080"/>
              <a:gd name="connsiteX8" fmla="*/ 742873 w 3442710"/>
              <a:gd name="connsiteY8" fmla="*/ 10201 h 1085080"/>
              <a:gd name="connsiteX9" fmla="*/ 529350 w 3442710"/>
              <a:gd name="connsiteY9" fmla="*/ 174604 h 1085080"/>
              <a:gd name="connsiteX10" fmla="*/ 81060 w 3442710"/>
              <a:gd name="connsiteY10" fmla="*/ 945657 h 108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42710" h="1085080">
                <a:moveTo>
                  <a:pt x="0" y="1085080"/>
                </a:moveTo>
                <a:lnTo>
                  <a:pt x="3442710" y="1085080"/>
                </a:lnTo>
                <a:lnTo>
                  <a:pt x="2893659" y="139044"/>
                </a:lnTo>
                <a:lnTo>
                  <a:pt x="2869252" y="106736"/>
                </a:lnTo>
                <a:cubicBezTo>
                  <a:pt x="2804515" y="41007"/>
                  <a:pt x="2717249" y="4316"/>
                  <a:pt x="2620114" y="4021"/>
                </a:cubicBezTo>
                <a:cubicBezTo>
                  <a:pt x="2620114" y="4021"/>
                  <a:pt x="1923320" y="1909"/>
                  <a:pt x="1400724" y="324"/>
                </a:cubicBezTo>
                <a:lnTo>
                  <a:pt x="1293775" y="0"/>
                </a:lnTo>
                <a:lnTo>
                  <a:pt x="825136" y="0"/>
                </a:lnTo>
                <a:lnTo>
                  <a:pt x="742873" y="10201"/>
                </a:lnTo>
                <a:cubicBezTo>
                  <a:pt x="653581" y="33401"/>
                  <a:pt x="578174" y="90629"/>
                  <a:pt x="529350" y="174604"/>
                </a:cubicBezTo>
                <a:cubicBezTo>
                  <a:pt x="529350" y="174604"/>
                  <a:pt x="305205" y="560130"/>
                  <a:pt x="81060" y="94565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1" name="任意多边形: 形状 48"/>
          <p:cNvSpPr/>
          <p:nvPr>
            <p:custDataLst>
              <p:tags r:id="rId22"/>
            </p:custDataLst>
          </p:nvPr>
        </p:nvSpPr>
        <p:spPr>
          <a:xfrm rot="18010423" flipV="1">
            <a:off x="5546148" y="3852210"/>
            <a:ext cx="3444447" cy="1085080"/>
          </a:xfrm>
          <a:custGeom>
            <a:avLst/>
            <a:gdLst>
              <a:gd name="connsiteX0" fmla="*/ 3444447 w 3444447"/>
              <a:gd name="connsiteY0" fmla="*/ 1085080 h 1085080"/>
              <a:gd name="connsiteX1" fmla="*/ 3369528 w 3444447"/>
              <a:gd name="connsiteY1" fmla="*/ 954403 h 1085080"/>
              <a:gd name="connsiteX2" fmla="*/ 3286785 w 3444447"/>
              <a:gd name="connsiteY2" fmla="*/ 810079 h 1085080"/>
              <a:gd name="connsiteX3" fmla="*/ 3270720 w 3444447"/>
              <a:gd name="connsiteY3" fmla="*/ 782058 h 1085080"/>
              <a:gd name="connsiteX4" fmla="*/ 2907612 w 3444447"/>
              <a:gd name="connsiteY4" fmla="*/ 156408 h 1085080"/>
              <a:gd name="connsiteX5" fmla="*/ 2869162 w 3444447"/>
              <a:gd name="connsiteY5" fmla="*/ 105510 h 1085080"/>
              <a:gd name="connsiteX6" fmla="*/ 2620024 w 3444447"/>
              <a:gd name="connsiteY6" fmla="*/ 2797 h 1085080"/>
              <a:gd name="connsiteX7" fmla="*/ 1728128 w 3444447"/>
              <a:gd name="connsiteY7" fmla="*/ 93 h 1085080"/>
              <a:gd name="connsiteX8" fmla="*/ 1697420 w 3444447"/>
              <a:gd name="connsiteY8" fmla="*/ 0 h 1085080"/>
              <a:gd name="connsiteX9" fmla="*/ 815176 w 3444447"/>
              <a:gd name="connsiteY9" fmla="*/ 0 h 1085080"/>
              <a:gd name="connsiteX10" fmla="*/ 742783 w 3444447"/>
              <a:gd name="connsiteY10" fmla="*/ 8977 h 1085080"/>
              <a:gd name="connsiteX11" fmla="*/ 529260 w 3444447"/>
              <a:gd name="connsiteY11" fmla="*/ 173380 h 1085080"/>
              <a:gd name="connsiteX12" fmla="*/ 490735 w 3444447"/>
              <a:gd name="connsiteY12" fmla="*/ 239642 h 1085080"/>
              <a:gd name="connsiteX13" fmla="*/ 452086 w 3444447"/>
              <a:gd name="connsiteY13" fmla="*/ 306118 h 1085080"/>
              <a:gd name="connsiteX14" fmla="*/ 0 w 3444447"/>
              <a:gd name="connsiteY14" fmla="*/ 1085080 h 108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4447" h="1085080">
                <a:moveTo>
                  <a:pt x="3444447" y="1085080"/>
                </a:moveTo>
                <a:lnTo>
                  <a:pt x="3369528" y="954403"/>
                </a:lnTo>
                <a:cubicBezTo>
                  <a:pt x="3341803" y="906043"/>
                  <a:pt x="3314077" y="857683"/>
                  <a:pt x="3286785" y="810079"/>
                </a:cubicBezTo>
                <a:lnTo>
                  <a:pt x="3270720" y="782058"/>
                </a:lnTo>
                <a:lnTo>
                  <a:pt x="2907612" y="156408"/>
                </a:lnTo>
                <a:lnTo>
                  <a:pt x="2869162" y="105510"/>
                </a:lnTo>
                <a:cubicBezTo>
                  <a:pt x="2804425" y="39782"/>
                  <a:pt x="2717160" y="3091"/>
                  <a:pt x="2620024" y="2797"/>
                </a:cubicBezTo>
                <a:cubicBezTo>
                  <a:pt x="2620024" y="2797"/>
                  <a:pt x="2174076" y="1445"/>
                  <a:pt x="1728128" y="93"/>
                </a:cubicBezTo>
                <a:lnTo>
                  <a:pt x="1697420" y="0"/>
                </a:lnTo>
                <a:lnTo>
                  <a:pt x="815176" y="0"/>
                </a:lnTo>
                <a:lnTo>
                  <a:pt x="742783" y="8977"/>
                </a:lnTo>
                <a:cubicBezTo>
                  <a:pt x="653491" y="32177"/>
                  <a:pt x="578083" y="89405"/>
                  <a:pt x="529260" y="173380"/>
                </a:cubicBezTo>
                <a:cubicBezTo>
                  <a:pt x="529260" y="173380"/>
                  <a:pt x="515251" y="197475"/>
                  <a:pt x="490735" y="239642"/>
                </a:cubicBezTo>
                <a:lnTo>
                  <a:pt x="452086" y="306118"/>
                </a:lnTo>
                <a:lnTo>
                  <a:pt x="0" y="1085080"/>
                </a:lnTo>
                <a:close/>
              </a:path>
            </a:pathLst>
          </a:custGeom>
          <a:solidFill>
            <a:schemeClr val="accent1">
              <a:lumMod val="70000"/>
              <a:lumOff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2" name="任意多边形: 形状 49"/>
          <p:cNvSpPr/>
          <p:nvPr>
            <p:custDataLst>
              <p:tags r:id="rId23"/>
            </p:custDataLst>
          </p:nvPr>
        </p:nvSpPr>
        <p:spPr>
          <a:xfrm rot="14410423" flipV="1">
            <a:off x="5557644" y="2495954"/>
            <a:ext cx="3438034" cy="1081444"/>
          </a:xfrm>
          <a:custGeom>
            <a:avLst/>
            <a:gdLst>
              <a:gd name="connsiteX0" fmla="*/ 3438034 w 3438034"/>
              <a:gd name="connsiteY0" fmla="*/ 1081444 h 1081444"/>
              <a:gd name="connsiteX1" fmla="*/ 3366698 w 3438034"/>
              <a:gd name="connsiteY1" fmla="*/ 957016 h 1081444"/>
              <a:gd name="connsiteX2" fmla="*/ 2945022 w 3438034"/>
              <a:gd name="connsiteY2" fmla="*/ 221512 h 1081444"/>
              <a:gd name="connsiteX3" fmla="*/ 2934533 w 3438034"/>
              <a:gd name="connsiteY3" fmla="*/ 203217 h 1081444"/>
              <a:gd name="connsiteX4" fmla="*/ 2922484 w 3438034"/>
              <a:gd name="connsiteY4" fmla="*/ 182455 h 1081444"/>
              <a:gd name="connsiteX5" fmla="*/ 2866332 w 3438034"/>
              <a:gd name="connsiteY5" fmla="*/ 108124 h 1081444"/>
              <a:gd name="connsiteX6" fmla="*/ 2617193 w 3438034"/>
              <a:gd name="connsiteY6" fmla="*/ 5410 h 1081444"/>
              <a:gd name="connsiteX7" fmla="*/ 833400 w 3438034"/>
              <a:gd name="connsiteY7" fmla="*/ 2 h 1081444"/>
              <a:gd name="connsiteX8" fmla="*/ 526430 w 3438034"/>
              <a:gd name="connsiteY8" fmla="*/ 175992 h 1081444"/>
              <a:gd name="connsiteX9" fmla="*/ 78140 w 3438034"/>
              <a:gd name="connsiteY9" fmla="*/ 947045 h 1081444"/>
              <a:gd name="connsiteX10" fmla="*/ 0 w 3438034"/>
              <a:gd name="connsiteY10" fmla="*/ 1081444 h 1081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38034" h="1081444">
                <a:moveTo>
                  <a:pt x="3438034" y="1081444"/>
                </a:moveTo>
                <a:lnTo>
                  <a:pt x="3366698" y="957016"/>
                </a:lnTo>
                <a:cubicBezTo>
                  <a:pt x="3186483" y="642678"/>
                  <a:pt x="3006267" y="328339"/>
                  <a:pt x="2945022" y="221512"/>
                </a:cubicBezTo>
                <a:lnTo>
                  <a:pt x="2934533" y="203217"/>
                </a:lnTo>
                <a:lnTo>
                  <a:pt x="2922484" y="182455"/>
                </a:lnTo>
                <a:lnTo>
                  <a:pt x="2866332" y="108124"/>
                </a:lnTo>
                <a:cubicBezTo>
                  <a:pt x="2801594" y="42396"/>
                  <a:pt x="2714330" y="5705"/>
                  <a:pt x="2617193" y="5410"/>
                </a:cubicBezTo>
                <a:cubicBezTo>
                  <a:pt x="2617193" y="5410"/>
                  <a:pt x="833400" y="2"/>
                  <a:pt x="833400" y="2"/>
                </a:cubicBezTo>
                <a:cubicBezTo>
                  <a:pt x="703885" y="-391"/>
                  <a:pt x="591527" y="64025"/>
                  <a:pt x="526430" y="175992"/>
                </a:cubicBezTo>
                <a:cubicBezTo>
                  <a:pt x="526430" y="175992"/>
                  <a:pt x="302285" y="561519"/>
                  <a:pt x="78140" y="947045"/>
                </a:cubicBezTo>
                <a:lnTo>
                  <a:pt x="0" y="1081444"/>
                </a:lnTo>
                <a:close/>
              </a:path>
            </a:pathLst>
          </a:custGeom>
          <a:solidFill>
            <a:schemeClr val="accent1">
              <a:lumMod val="80000"/>
              <a:lumOff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3" name="任意多边形: 形状 50"/>
          <p:cNvSpPr/>
          <p:nvPr>
            <p:custDataLst>
              <p:tags r:id="rId24"/>
            </p:custDataLst>
          </p:nvPr>
        </p:nvSpPr>
        <p:spPr>
          <a:xfrm rot="10810423" flipV="1">
            <a:off x="4532823" y="1811848"/>
            <a:ext cx="3288901" cy="1084993"/>
          </a:xfrm>
          <a:custGeom>
            <a:avLst/>
            <a:gdLst>
              <a:gd name="connsiteX0" fmla="*/ 2619256 w 3288901"/>
              <a:gd name="connsiteY0" fmla="*/ 5410 h 1084993"/>
              <a:gd name="connsiteX1" fmla="*/ 835464 w 3288901"/>
              <a:gd name="connsiteY1" fmla="*/ 2 h 1084993"/>
              <a:gd name="connsiteX2" fmla="*/ 528493 w 3288901"/>
              <a:gd name="connsiteY2" fmla="*/ 175993 h 1084993"/>
              <a:gd name="connsiteX3" fmla="*/ 80203 w 3288901"/>
              <a:gd name="connsiteY3" fmla="*/ 947046 h 1084993"/>
              <a:gd name="connsiteX4" fmla="*/ 0 w 3288901"/>
              <a:gd name="connsiteY4" fmla="*/ 1084993 h 1084993"/>
              <a:gd name="connsiteX5" fmla="*/ 3134591 w 3288901"/>
              <a:gd name="connsiteY5" fmla="*/ 1084993 h 1084993"/>
              <a:gd name="connsiteX6" fmla="*/ 3288901 w 3288901"/>
              <a:gd name="connsiteY6" fmla="*/ 817721 h 1084993"/>
              <a:gd name="connsiteX7" fmla="*/ 3286018 w 3288901"/>
              <a:gd name="connsiteY7" fmla="*/ 812692 h 1084993"/>
              <a:gd name="connsiteX8" fmla="*/ 3205874 w 3288901"/>
              <a:gd name="connsiteY8" fmla="*/ 672902 h 1084993"/>
              <a:gd name="connsiteX9" fmla="*/ 3165811 w 3288901"/>
              <a:gd name="connsiteY9" fmla="*/ 603023 h 1084993"/>
              <a:gd name="connsiteX10" fmla="*/ 2912373 w 3288901"/>
              <a:gd name="connsiteY10" fmla="*/ 166340 h 1084993"/>
              <a:gd name="connsiteX11" fmla="*/ 2868395 w 3288901"/>
              <a:gd name="connsiteY11" fmla="*/ 108124 h 1084993"/>
              <a:gd name="connsiteX12" fmla="*/ 2619256 w 3288901"/>
              <a:gd name="connsiteY12" fmla="*/ 5410 h 108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88901" h="1084993">
                <a:moveTo>
                  <a:pt x="2619256" y="5410"/>
                </a:moveTo>
                <a:cubicBezTo>
                  <a:pt x="2619256" y="5410"/>
                  <a:pt x="835464" y="2"/>
                  <a:pt x="835464" y="2"/>
                </a:cubicBezTo>
                <a:cubicBezTo>
                  <a:pt x="705949" y="-391"/>
                  <a:pt x="593590" y="64026"/>
                  <a:pt x="528493" y="175993"/>
                </a:cubicBezTo>
                <a:cubicBezTo>
                  <a:pt x="528493" y="175993"/>
                  <a:pt x="304348" y="561519"/>
                  <a:pt x="80203" y="947046"/>
                </a:cubicBezTo>
                <a:lnTo>
                  <a:pt x="0" y="1084993"/>
                </a:lnTo>
                <a:lnTo>
                  <a:pt x="3134591" y="1084993"/>
                </a:lnTo>
                <a:lnTo>
                  <a:pt x="3288901" y="817721"/>
                </a:lnTo>
                <a:lnTo>
                  <a:pt x="3286018" y="812692"/>
                </a:lnTo>
                <a:cubicBezTo>
                  <a:pt x="3258726" y="765088"/>
                  <a:pt x="3231866" y="718240"/>
                  <a:pt x="3205874" y="672902"/>
                </a:cubicBezTo>
                <a:lnTo>
                  <a:pt x="3165811" y="603023"/>
                </a:lnTo>
                <a:lnTo>
                  <a:pt x="2912373" y="166340"/>
                </a:lnTo>
                <a:lnTo>
                  <a:pt x="2868395" y="108124"/>
                </a:lnTo>
                <a:cubicBezTo>
                  <a:pt x="2803657" y="42395"/>
                  <a:pt x="2716392" y="5705"/>
                  <a:pt x="2619256" y="5410"/>
                </a:cubicBez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4" name="任意多边形: 形状 51"/>
          <p:cNvSpPr/>
          <p:nvPr>
            <p:custDataLst>
              <p:tags r:id="rId25"/>
            </p:custDataLst>
          </p:nvPr>
        </p:nvSpPr>
        <p:spPr>
          <a:xfrm rot="7210423" flipV="1">
            <a:off x="3493268" y="2318959"/>
            <a:ext cx="3051225" cy="1083767"/>
          </a:xfrm>
          <a:custGeom>
            <a:avLst/>
            <a:gdLst>
              <a:gd name="connsiteX0" fmla="*/ 3020887 w 3051225"/>
              <a:gd name="connsiteY0" fmla="*/ 351854 h 1083767"/>
              <a:gd name="connsiteX1" fmla="*/ 3051225 w 3051225"/>
              <a:gd name="connsiteY1" fmla="*/ 404401 h 1083767"/>
              <a:gd name="connsiteX2" fmla="*/ 3038331 w 3051225"/>
              <a:gd name="connsiteY2" fmla="*/ 381912 h 1083767"/>
              <a:gd name="connsiteX3" fmla="*/ 527780 w 3051225"/>
              <a:gd name="connsiteY3" fmla="*/ 175993 h 1083767"/>
              <a:gd name="connsiteX4" fmla="*/ 79490 w 3051225"/>
              <a:gd name="connsiteY4" fmla="*/ 947046 h 1083767"/>
              <a:gd name="connsiteX5" fmla="*/ 0 w 3051225"/>
              <a:gd name="connsiteY5" fmla="*/ 1083767 h 1083767"/>
              <a:gd name="connsiteX6" fmla="*/ 2190514 w 3051225"/>
              <a:gd name="connsiteY6" fmla="*/ 1083767 h 1083767"/>
              <a:gd name="connsiteX7" fmla="*/ 1566082 w 3051225"/>
              <a:gd name="connsiteY7" fmla="*/ 2219 h 1083767"/>
              <a:gd name="connsiteX8" fmla="*/ 1560287 w 3051225"/>
              <a:gd name="connsiteY8" fmla="*/ 2202 h 1083767"/>
              <a:gd name="connsiteX9" fmla="*/ 834750 w 3051225"/>
              <a:gd name="connsiteY9" fmla="*/ 2 h 1083767"/>
              <a:gd name="connsiteX10" fmla="*/ 527780 w 3051225"/>
              <a:gd name="connsiteY10" fmla="*/ 175993 h 108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51225" h="1083767">
                <a:moveTo>
                  <a:pt x="3020887" y="351854"/>
                </a:moveTo>
                <a:lnTo>
                  <a:pt x="3051225" y="404401"/>
                </a:lnTo>
                <a:lnTo>
                  <a:pt x="3038331" y="381912"/>
                </a:lnTo>
                <a:close/>
                <a:moveTo>
                  <a:pt x="527780" y="175993"/>
                </a:moveTo>
                <a:cubicBezTo>
                  <a:pt x="527780" y="175993"/>
                  <a:pt x="303635" y="561520"/>
                  <a:pt x="79490" y="947046"/>
                </a:cubicBezTo>
                <a:lnTo>
                  <a:pt x="0" y="1083767"/>
                </a:lnTo>
                <a:lnTo>
                  <a:pt x="2190514" y="1083767"/>
                </a:lnTo>
                <a:lnTo>
                  <a:pt x="1566082" y="2219"/>
                </a:lnTo>
                <a:lnTo>
                  <a:pt x="1560287" y="2202"/>
                </a:lnTo>
                <a:cubicBezTo>
                  <a:pt x="1176180" y="1037"/>
                  <a:pt x="834750" y="2"/>
                  <a:pt x="834750" y="2"/>
                </a:cubicBezTo>
                <a:cubicBezTo>
                  <a:pt x="705235" y="-390"/>
                  <a:pt x="592877" y="64027"/>
                  <a:pt x="527780" y="1759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5" name="任意多边形: 形状 68"/>
          <p:cNvSpPr/>
          <p:nvPr>
            <p:custDataLst>
              <p:tags r:id="rId26"/>
            </p:custDataLst>
          </p:nvPr>
        </p:nvSpPr>
        <p:spPr>
          <a:xfrm>
            <a:off x="7476352" y="3525418"/>
            <a:ext cx="360050" cy="335281"/>
          </a:xfrm>
          <a:custGeom>
            <a:avLst/>
            <a:gdLst>
              <a:gd name="connsiteX0" fmla="*/ 259454 w 360050"/>
              <a:gd name="connsiteY0" fmla="*/ 199592 h 335281"/>
              <a:gd name="connsiteX1" fmla="*/ 223537 w 360050"/>
              <a:gd name="connsiteY1" fmla="*/ 235510 h 335281"/>
              <a:gd name="connsiteX2" fmla="*/ 259454 w 360050"/>
              <a:gd name="connsiteY2" fmla="*/ 271428 h 335281"/>
              <a:gd name="connsiteX3" fmla="*/ 295373 w 360050"/>
              <a:gd name="connsiteY3" fmla="*/ 235510 h 335281"/>
              <a:gd name="connsiteX4" fmla="*/ 259454 w 360050"/>
              <a:gd name="connsiteY4" fmla="*/ 199592 h 335281"/>
              <a:gd name="connsiteX5" fmla="*/ 83807 w 360050"/>
              <a:gd name="connsiteY5" fmla="*/ 167615 h 335281"/>
              <a:gd name="connsiteX6" fmla="*/ 127706 w 360050"/>
              <a:gd name="connsiteY6" fmla="*/ 185572 h 335281"/>
              <a:gd name="connsiteX7" fmla="*/ 161629 w 360050"/>
              <a:gd name="connsiteY7" fmla="*/ 175597 h 335281"/>
              <a:gd name="connsiteX8" fmla="*/ 149655 w 360050"/>
              <a:gd name="connsiteY8" fmla="*/ 197546 h 335281"/>
              <a:gd name="connsiteX9" fmla="*/ 153646 w 360050"/>
              <a:gd name="connsiteY9" fmla="*/ 217500 h 335281"/>
              <a:gd name="connsiteX10" fmla="*/ 171605 w 360050"/>
              <a:gd name="connsiteY10" fmla="*/ 229473 h 335281"/>
              <a:gd name="connsiteX11" fmla="*/ 171605 w 360050"/>
              <a:gd name="connsiteY11" fmla="*/ 235459 h 335281"/>
              <a:gd name="connsiteX12" fmla="*/ 171605 w 360050"/>
              <a:gd name="connsiteY12" fmla="*/ 241445 h 335281"/>
              <a:gd name="connsiteX13" fmla="*/ 155643 w 360050"/>
              <a:gd name="connsiteY13" fmla="*/ 253416 h 335281"/>
              <a:gd name="connsiteX14" fmla="*/ 151651 w 360050"/>
              <a:gd name="connsiteY14" fmla="*/ 273372 h 335281"/>
              <a:gd name="connsiteX15" fmla="*/ 171605 w 360050"/>
              <a:gd name="connsiteY15" fmla="*/ 309288 h 335281"/>
              <a:gd name="connsiteX16" fmla="*/ 175596 w 360050"/>
              <a:gd name="connsiteY16" fmla="*/ 311283 h 335281"/>
              <a:gd name="connsiteX17" fmla="*/ 63853 w 360050"/>
              <a:gd name="connsiteY17" fmla="*/ 311283 h 335281"/>
              <a:gd name="connsiteX18" fmla="*/ 37913 w 360050"/>
              <a:gd name="connsiteY18" fmla="*/ 285344 h 335281"/>
              <a:gd name="connsiteX19" fmla="*/ 37913 w 360050"/>
              <a:gd name="connsiteY19" fmla="*/ 185572 h 335281"/>
              <a:gd name="connsiteX20" fmla="*/ 39908 w 360050"/>
              <a:gd name="connsiteY20" fmla="*/ 185572 h 335281"/>
              <a:gd name="connsiteX21" fmla="*/ 83807 w 360050"/>
              <a:gd name="connsiteY21" fmla="*/ 167615 h 335281"/>
              <a:gd name="connsiteX22" fmla="*/ 239501 w 360050"/>
              <a:gd name="connsiteY22" fmla="*/ 139730 h 335281"/>
              <a:gd name="connsiteX23" fmla="*/ 279409 w 360050"/>
              <a:gd name="connsiteY23" fmla="*/ 139730 h 335281"/>
              <a:gd name="connsiteX24" fmla="*/ 285396 w 360050"/>
              <a:gd name="connsiteY24" fmla="*/ 143722 h 335281"/>
              <a:gd name="connsiteX25" fmla="*/ 289386 w 360050"/>
              <a:gd name="connsiteY25" fmla="*/ 169662 h 335281"/>
              <a:gd name="connsiteX26" fmla="*/ 307344 w 360050"/>
              <a:gd name="connsiteY26" fmla="*/ 179639 h 335281"/>
              <a:gd name="connsiteX27" fmla="*/ 333285 w 360050"/>
              <a:gd name="connsiteY27" fmla="*/ 169662 h 335281"/>
              <a:gd name="connsiteX28" fmla="*/ 339272 w 360050"/>
              <a:gd name="connsiteY28" fmla="*/ 171657 h 335281"/>
              <a:gd name="connsiteX29" fmla="*/ 359224 w 360050"/>
              <a:gd name="connsiteY29" fmla="*/ 205578 h 335281"/>
              <a:gd name="connsiteX30" fmla="*/ 357229 w 360050"/>
              <a:gd name="connsiteY30" fmla="*/ 211564 h 335281"/>
              <a:gd name="connsiteX31" fmla="*/ 335281 w 360050"/>
              <a:gd name="connsiteY31" fmla="*/ 227529 h 335281"/>
              <a:gd name="connsiteX32" fmla="*/ 335281 w 360050"/>
              <a:gd name="connsiteY32" fmla="*/ 237506 h 335281"/>
              <a:gd name="connsiteX33" fmla="*/ 335281 w 360050"/>
              <a:gd name="connsiteY33" fmla="*/ 247482 h 335281"/>
              <a:gd name="connsiteX34" fmla="*/ 357229 w 360050"/>
              <a:gd name="connsiteY34" fmla="*/ 263445 h 335281"/>
              <a:gd name="connsiteX35" fmla="*/ 359224 w 360050"/>
              <a:gd name="connsiteY35" fmla="*/ 269432 h 335281"/>
              <a:gd name="connsiteX36" fmla="*/ 339272 w 360050"/>
              <a:gd name="connsiteY36" fmla="*/ 303353 h 335281"/>
              <a:gd name="connsiteX37" fmla="*/ 333285 w 360050"/>
              <a:gd name="connsiteY37" fmla="*/ 305348 h 335281"/>
              <a:gd name="connsiteX38" fmla="*/ 307344 w 360050"/>
              <a:gd name="connsiteY38" fmla="*/ 295371 h 335281"/>
              <a:gd name="connsiteX39" fmla="*/ 289386 w 360050"/>
              <a:gd name="connsiteY39" fmla="*/ 305348 h 335281"/>
              <a:gd name="connsiteX40" fmla="*/ 285396 w 360050"/>
              <a:gd name="connsiteY40" fmla="*/ 331290 h 335281"/>
              <a:gd name="connsiteX41" fmla="*/ 279409 w 360050"/>
              <a:gd name="connsiteY41" fmla="*/ 335281 h 335281"/>
              <a:gd name="connsiteX42" fmla="*/ 239501 w 360050"/>
              <a:gd name="connsiteY42" fmla="*/ 335281 h 335281"/>
              <a:gd name="connsiteX43" fmla="*/ 233515 w 360050"/>
              <a:gd name="connsiteY43" fmla="*/ 331290 h 335281"/>
              <a:gd name="connsiteX44" fmla="*/ 229524 w 360050"/>
              <a:gd name="connsiteY44" fmla="*/ 305348 h 335281"/>
              <a:gd name="connsiteX45" fmla="*/ 211564 w 360050"/>
              <a:gd name="connsiteY45" fmla="*/ 295371 h 335281"/>
              <a:gd name="connsiteX46" fmla="*/ 185625 w 360050"/>
              <a:gd name="connsiteY46" fmla="*/ 305348 h 335281"/>
              <a:gd name="connsiteX47" fmla="*/ 179639 w 360050"/>
              <a:gd name="connsiteY47" fmla="*/ 303353 h 335281"/>
              <a:gd name="connsiteX48" fmla="*/ 159685 w 360050"/>
              <a:gd name="connsiteY48" fmla="*/ 269432 h 335281"/>
              <a:gd name="connsiteX49" fmla="*/ 163676 w 360050"/>
              <a:gd name="connsiteY49" fmla="*/ 261450 h 335281"/>
              <a:gd name="connsiteX50" fmla="*/ 185625 w 360050"/>
              <a:gd name="connsiteY50" fmla="*/ 245486 h 335281"/>
              <a:gd name="connsiteX51" fmla="*/ 185625 w 360050"/>
              <a:gd name="connsiteY51" fmla="*/ 225533 h 335281"/>
              <a:gd name="connsiteX52" fmla="*/ 163676 w 360050"/>
              <a:gd name="connsiteY52" fmla="*/ 209569 h 335281"/>
              <a:gd name="connsiteX53" fmla="*/ 161680 w 360050"/>
              <a:gd name="connsiteY53" fmla="*/ 203583 h 335281"/>
              <a:gd name="connsiteX54" fmla="*/ 181634 w 360050"/>
              <a:gd name="connsiteY54" fmla="*/ 169662 h 335281"/>
              <a:gd name="connsiteX55" fmla="*/ 187621 w 360050"/>
              <a:gd name="connsiteY55" fmla="*/ 167667 h 335281"/>
              <a:gd name="connsiteX56" fmla="*/ 211564 w 360050"/>
              <a:gd name="connsiteY56" fmla="*/ 177644 h 335281"/>
              <a:gd name="connsiteX57" fmla="*/ 229524 w 360050"/>
              <a:gd name="connsiteY57" fmla="*/ 167667 h 335281"/>
              <a:gd name="connsiteX58" fmla="*/ 233515 w 360050"/>
              <a:gd name="connsiteY58" fmla="*/ 143722 h 335281"/>
              <a:gd name="connsiteX59" fmla="*/ 239501 w 360050"/>
              <a:gd name="connsiteY59" fmla="*/ 139730 h 335281"/>
              <a:gd name="connsiteX60" fmla="*/ 27936 w 360050"/>
              <a:gd name="connsiteY60" fmla="*/ 39908 h 335281"/>
              <a:gd name="connsiteX61" fmla="*/ 325251 w 360050"/>
              <a:gd name="connsiteY61" fmla="*/ 39908 h 335281"/>
              <a:gd name="connsiteX62" fmla="*/ 359173 w 360050"/>
              <a:gd name="connsiteY62" fmla="*/ 121720 h 335281"/>
              <a:gd name="connsiteX63" fmla="*/ 341216 w 360050"/>
              <a:gd name="connsiteY63" fmla="*/ 159632 h 335281"/>
              <a:gd name="connsiteX64" fmla="*/ 335229 w 360050"/>
              <a:gd name="connsiteY64" fmla="*/ 157637 h 335281"/>
              <a:gd name="connsiteX65" fmla="*/ 331239 w 360050"/>
              <a:gd name="connsiteY65" fmla="*/ 157637 h 335281"/>
              <a:gd name="connsiteX66" fmla="*/ 309288 w 360050"/>
              <a:gd name="connsiteY66" fmla="*/ 165618 h 335281"/>
              <a:gd name="connsiteX67" fmla="*/ 299312 w 360050"/>
              <a:gd name="connsiteY67" fmla="*/ 159632 h 335281"/>
              <a:gd name="connsiteX68" fmla="*/ 295321 w 360050"/>
              <a:gd name="connsiteY68" fmla="*/ 137683 h 335281"/>
              <a:gd name="connsiteX69" fmla="*/ 279358 w 360050"/>
              <a:gd name="connsiteY69" fmla="*/ 125711 h 335281"/>
              <a:gd name="connsiteX70" fmla="*/ 269380 w 360050"/>
              <a:gd name="connsiteY70" fmla="*/ 125711 h 335281"/>
              <a:gd name="connsiteX71" fmla="*/ 239450 w 360050"/>
              <a:gd name="connsiteY71" fmla="*/ 125711 h 335281"/>
              <a:gd name="connsiteX72" fmla="*/ 223485 w 360050"/>
              <a:gd name="connsiteY72" fmla="*/ 137683 h 335281"/>
              <a:gd name="connsiteX73" fmla="*/ 219495 w 360050"/>
              <a:gd name="connsiteY73" fmla="*/ 159632 h 335281"/>
              <a:gd name="connsiteX74" fmla="*/ 211513 w 360050"/>
              <a:gd name="connsiteY74" fmla="*/ 165618 h 335281"/>
              <a:gd name="connsiteX75" fmla="*/ 179588 w 360050"/>
              <a:gd name="connsiteY75" fmla="*/ 121720 h 335281"/>
              <a:gd name="connsiteX76" fmla="*/ 135689 w 360050"/>
              <a:gd name="connsiteY76" fmla="*/ 165618 h 335281"/>
              <a:gd name="connsiteX77" fmla="*/ 89794 w 360050"/>
              <a:gd name="connsiteY77" fmla="*/ 121720 h 335281"/>
              <a:gd name="connsiteX78" fmla="*/ 45895 w 360050"/>
              <a:gd name="connsiteY78" fmla="*/ 165618 h 335281"/>
              <a:gd name="connsiteX79" fmla="*/ 0 w 360050"/>
              <a:gd name="connsiteY79" fmla="*/ 121720 h 335281"/>
              <a:gd name="connsiteX80" fmla="*/ 55872 w 360050"/>
              <a:gd name="connsiteY80" fmla="*/ 0 h 335281"/>
              <a:gd name="connsiteX81" fmla="*/ 295321 w 360050"/>
              <a:gd name="connsiteY81" fmla="*/ 0 h 335281"/>
              <a:gd name="connsiteX82" fmla="*/ 311283 w 360050"/>
              <a:gd name="connsiteY82" fmla="*/ 11972 h 335281"/>
              <a:gd name="connsiteX83" fmla="*/ 295321 w 360050"/>
              <a:gd name="connsiteY83" fmla="*/ 25940 h 335281"/>
              <a:gd name="connsiteX84" fmla="*/ 55872 w 360050"/>
              <a:gd name="connsiteY84" fmla="*/ 25940 h 335281"/>
              <a:gd name="connsiteX85" fmla="*/ 39908 w 360050"/>
              <a:gd name="connsiteY85" fmla="*/ 11972 h 335281"/>
              <a:gd name="connsiteX86" fmla="*/ 55872 w 360050"/>
              <a:gd name="connsiteY86" fmla="*/ 0 h 335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60050" h="335281">
                <a:moveTo>
                  <a:pt x="259454" y="199592"/>
                </a:moveTo>
                <a:cubicBezTo>
                  <a:pt x="239501" y="199592"/>
                  <a:pt x="223537" y="215555"/>
                  <a:pt x="223537" y="235510"/>
                </a:cubicBezTo>
                <a:cubicBezTo>
                  <a:pt x="223537" y="255463"/>
                  <a:pt x="239501" y="271428"/>
                  <a:pt x="259454" y="271428"/>
                </a:cubicBezTo>
                <a:cubicBezTo>
                  <a:pt x="279409" y="271428"/>
                  <a:pt x="295373" y="255463"/>
                  <a:pt x="295373" y="235510"/>
                </a:cubicBezTo>
                <a:cubicBezTo>
                  <a:pt x="295373" y="215555"/>
                  <a:pt x="279409" y="199592"/>
                  <a:pt x="259454" y="199592"/>
                </a:cubicBezTo>
                <a:close/>
                <a:moveTo>
                  <a:pt x="83807" y="167615"/>
                </a:moveTo>
                <a:cubicBezTo>
                  <a:pt x="95780" y="179587"/>
                  <a:pt x="111743" y="185572"/>
                  <a:pt x="127706" y="185572"/>
                </a:cubicBezTo>
                <a:cubicBezTo>
                  <a:pt x="139679" y="185572"/>
                  <a:pt x="151651" y="181581"/>
                  <a:pt x="161629" y="175597"/>
                </a:cubicBezTo>
                <a:lnTo>
                  <a:pt x="149655" y="197546"/>
                </a:lnTo>
                <a:cubicBezTo>
                  <a:pt x="145664" y="203531"/>
                  <a:pt x="147660" y="213508"/>
                  <a:pt x="153646" y="217500"/>
                </a:cubicBezTo>
                <a:lnTo>
                  <a:pt x="171605" y="229473"/>
                </a:lnTo>
                <a:lnTo>
                  <a:pt x="171605" y="235459"/>
                </a:lnTo>
                <a:lnTo>
                  <a:pt x="171605" y="241445"/>
                </a:lnTo>
                <a:lnTo>
                  <a:pt x="155643" y="253416"/>
                </a:lnTo>
                <a:cubicBezTo>
                  <a:pt x="149655" y="257407"/>
                  <a:pt x="147660" y="267385"/>
                  <a:pt x="151651" y="273372"/>
                </a:cubicBezTo>
                <a:lnTo>
                  <a:pt x="171605" y="309288"/>
                </a:lnTo>
                <a:cubicBezTo>
                  <a:pt x="173600" y="309288"/>
                  <a:pt x="175596" y="311283"/>
                  <a:pt x="175596" y="311283"/>
                </a:cubicBezTo>
                <a:lnTo>
                  <a:pt x="63853" y="311283"/>
                </a:lnTo>
                <a:cubicBezTo>
                  <a:pt x="53876" y="311283"/>
                  <a:pt x="37913" y="301306"/>
                  <a:pt x="37913" y="285344"/>
                </a:cubicBezTo>
                <a:lnTo>
                  <a:pt x="37913" y="185572"/>
                </a:lnTo>
                <a:lnTo>
                  <a:pt x="39908" y="185572"/>
                </a:lnTo>
                <a:cubicBezTo>
                  <a:pt x="57867" y="185572"/>
                  <a:pt x="71835" y="179587"/>
                  <a:pt x="83807" y="167615"/>
                </a:cubicBezTo>
                <a:close/>
                <a:moveTo>
                  <a:pt x="239501" y="139730"/>
                </a:moveTo>
                <a:lnTo>
                  <a:pt x="279409" y="139730"/>
                </a:lnTo>
                <a:cubicBezTo>
                  <a:pt x="283400" y="139730"/>
                  <a:pt x="285396" y="141725"/>
                  <a:pt x="285396" y="143722"/>
                </a:cubicBezTo>
                <a:lnTo>
                  <a:pt x="289386" y="169662"/>
                </a:lnTo>
                <a:cubicBezTo>
                  <a:pt x="295373" y="171657"/>
                  <a:pt x="301359" y="175648"/>
                  <a:pt x="307344" y="179639"/>
                </a:cubicBezTo>
                <a:lnTo>
                  <a:pt x="333285" y="169662"/>
                </a:lnTo>
                <a:cubicBezTo>
                  <a:pt x="335281" y="167667"/>
                  <a:pt x="337276" y="169662"/>
                  <a:pt x="339272" y="171657"/>
                </a:cubicBezTo>
                <a:lnTo>
                  <a:pt x="359224" y="205578"/>
                </a:lnTo>
                <a:cubicBezTo>
                  <a:pt x="359224" y="207573"/>
                  <a:pt x="359224" y="209569"/>
                  <a:pt x="357229" y="211564"/>
                </a:cubicBezTo>
                <a:lnTo>
                  <a:pt x="335281" y="227529"/>
                </a:lnTo>
                <a:lnTo>
                  <a:pt x="335281" y="237506"/>
                </a:lnTo>
                <a:lnTo>
                  <a:pt x="335281" y="247482"/>
                </a:lnTo>
                <a:lnTo>
                  <a:pt x="357229" y="263445"/>
                </a:lnTo>
                <a:cubicBezTo>
                  <a:pt x="359224" y="265440"/>
                  <a:pt x="361220" y="267437"/>
                  <a:pt x="359224" y="269432"/>
                </a:cubicBezTo>
                <a:lnTo>
                  <a:pt x="339272" y="303353"/>
                </a:lnTo>
                <a:cubicBezTo>
                  <a:pt x="339272" y="305348"/>
                  <a:pt x="335281" y="305348"/>
                  <a:pt x="333285" y="305348"/>
                </a:cubicBezTo>
                <a:lnTo>
                  <a:pt x="307344" y="295371"/>
                </a:lnTo>
                <a:cubicBezTo>
                  <a:pt x="301359" y="299362"/>
                  <a:pt x="295373" y="303353"/>
                  <a:pt x="289386" y="305348"/>
                </a:cubicBezTo>
                <a:lnTo>
                  <a:pt x="285396" y="331290"/>
                </a:lnTo>
                <a:cubicBezTo>
                  <a:pt x="283400" y="333285"/>
                  <a:pt x="281405" y="335281"/>
                  <a:pt x="279409" y="335281"/>
                </a:cubicBezTo>
                <a:lnTo>
                  <a:pt x="239501" y="335281"/>
                </a:lnTo>
                <a:cubicBezTo>
                  <a:pt x="235510" y="335281"/>
                  <a:pt x="233515" y="333285"/>
                  <a:pt x="233515" y="331290"/>
                </a:cubicBezTo>
                <a:lnTo>
                  <a:pt x="229524" y="305348"/>
                </a:lnTo>
                <a:cubicBezTo>
                  <a:pt x="223537" y="303353"/>
                  <a:pt x="217550" y="299362"/>
                  <a:pt x="211564" y="295371"/>
                </a:cubicBezTo>
                <a:lnTo>
                  <a:pt x="185625" y="305348"/>
                </a:lnTo>
                <a:cubicBezTo>
                  <a:pt x="183630" y="305348"/>
                  <a:pt x="181634" y="305348"/>
                  <a:pt x="179639" y="303353"/>
                </a:cubicBezTo>
                <a:lnTo>
                  <a:pt x="159685" y="269432"/>
                </a:lnTo>
                <a:cubicBezTo>
                  <a:pt x="159685" y="265440"/>
                  <a:pt x="159685" y="263445"/>
                  <a:pt x="163676" y="261450"/>
                </a:cubicBezTo>
                <a:lnTo>
                  <a:pt x="185625" y="245486"/>
                </a:lnTo>
                <a:lnTo>
                  <a:pt x="185625" y="225533"/>
                </a:lnTo>
                <a:lnTo>
                  <a:pt x="163676" y="209569"/>
                </a:lnTo>
                <a:cubicBezTo>
                  <a:pt x="161680" y="207573"/>
                  <a:pt x="159685" y="205578"/>
                  <a:pt x="161680" y="203583"/>
                </a:cubicBezTo>
                <a:lnTo>
                  <a:pt x="181634" y="169662"/>
                </a:lnTo>
                <a:cubicBezTo>
                  <a:pt x="181634" y="167667"/>
                  <a:pt x="185625" y="167667"/>
                  <a:pt x="187621" y="167667"/>
                </a:cubicBezTo>
                <a:lnTo>
                  <a:pt x="211564" y="177644"/>
                </a:lnTo>
                <a:cubicBezTo>
                  <a:pt x="217550" y="173653"/>
                  <a:pt x="223537" y="169662"/>
                  <a:pt x="229524" y="167667"/>
                </a:cubicBezTo>
                <a:lnTo>
                  <a:pt x="233515" y="143722"/>
                </a:lnTo>
                <a:cubicBezTo>
                  <a:pt x="235510" y="141725"/>
                  <a:pt x="237506" y="139730"/>
                  <a:pt x="239501" y="139730"/>
                </a:cubicBezTo>
                <a:close/>
                <a:moveTo>
                  <a:pt x="27936" y="39908"/>
                </a:moveTo>
                <a:lnTo>
                  <a:pt x="325251" y="39908"/>
                </a:lnTo>
                <a:lnTo>
                  <a:pt x="359173" y="121720"/>
                </a:lnTo>
                <a:cubicBezTo>
                  <a:pt x="359173" y="135687"/>
                  <a:pt x="351193" y="149656"/>
                  <a:pt x="341216" y="159632"/>
                </a:cubicBezTo>
                <a:cubicBezTo>
                  <a:pt x="339220" y="157637"/>
                  <a:pt x="337225" y="157637"/>
                  <a:pt x="335229" y="157637"/>
                </a:cubicBezTo>
                <a:lnTo>
                  <a:pt x="331239" y="157637"/>
                </a:lnTo>
                <a:lnTo>
                  <a:pt x="309288" y="165618"/>
                </a:lnTo>
                <a:cubicBezTo>
                  <a:pt x="305297" y="163623"/>
                  <a:pt x="303303" y="161627"/>
                  <a:pt x="299312" y="159632"/>
                </a:cubicBezTo>
                <a:lnTo>
                  <a:pt x="295321" y="137683"/>
                </a:lnTo>
                <a:cubicBezTo>
                  <a:pt x="293326" y="131696"/>
                  <a:pt x="287340" y="125711"/>
                  <a:pt x="279358" y="125711"/>
                </a:cubicBezTo>
                <a:lnTo>
                  <a:pt x="269380" y="125711"/>
                </a:lnTo>
                <a:lnTo>
                  <a:pt x="239450" y="125711"/>
                </a:lnTo>
                <a:cubicBezTo>
                  <a:pt x="229473" y="125711"/>
                  <a:pt x="223485" y="131696"/>
                  <a:pt x="223485" y="137683"/>
                </a:cubicBezTo>
                <a:lnTo>
                  <a:pt x="219495" y="159632"/>
                </a:lnTo>
                <a:cubicBezTo>
                  <a:pt x="217499" y="161627"/>
                  <a:pt x="213508" y="163623"/>
                  <a:pt x="211513" y="165618"/>
                </a:cubicBezTo>
                <a:cubicBezTo>
                  <a:pt x="193554" y="159632"/>
                  <a:pt x="179588" y="141673"/>
                  <a:pt x="179588" y="121720"/>
                </a:cubicBezTo>
                <a:cubicBezTo>
                  <a:pt x="179588" y="143670"/>
                  <a:pt x="159634" y="165618"/>
                  <a:pt x="135689" y="165618"/>
                </a:cubicBezTo>
                <a:cubicBezTo>
                  <a:pt x="109748" y="165618"/>
                  <a:pt x="89794" y="147661"/>
                  <a:pt x="89794" y="121720"/>
                </a:cubicBezTo>
                <a:cubicBezTo>
                  <a:pt x="89794" y="143670"/>
                  <a:pt x="69840" y="165618"/>
                  <a:pt x="45895" y="165618"/>
                </a:cubicBezTo>
                <a:cubicBezTo>
                  <a:pt x="19954" y="165618"/>
                  <a:pt x="0" y="147661"/>
                  <a:pt x="0" y="121720"/>
                </a:cubicBezTo>
                <a:close/>
                <a:moveTo>
                  <a:pt x="55872" y="0"/>
                </a:moveTo>
                <a:lnTo>
                  <a:pt x="295321" y="0"/>
                </a:lnTo>
                <a:cubicBezTo>
                  <a:pt x="305297" y="0"/>
                  <a:pt x="311283" y="5986"/>
                  <a:pt x="311283" y="11972"/>
                </a:cubicBezTo>
                <a:cubicBezTo>
                  <a:pt x="311283" y="19954"/>
                  <a:pt x="305297" y="25940"/>
                  <a:pt x="295321" y="25940"/>
                </a:cubicBezTo>
                <a:lnTo>
                  <a:pt x="55872" y="25940"/>
                </a:lnTo>
                <a:cubicBezTo>
                  <a:pt x="47890" y="25940"/>
                  <a:pt x="39908" y="19954"/>
                  <a:pt x="39908" y="11972"/>
                </a:cubicBezTo>
                <a:cubicBezTo>
                  <a:pt x="39908" y="5986"/>
                  <a:pt x="47890" y="0"/>
                  <a:pt x="55872" y="0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122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6" name="任意多边形: 形状 58"/>
          <p:cNvSpPr/>
          <p:nvPr>
            <p:custDataLst>
              <p:tags r:id="rId27"/>
            </p:custDataLst>
          </p:nvPr>
        </p:nvSpPr>
        <p:spPr>
          <a:xfrm>
            <a:off x="6688020" y="2232201"/>
            <a:ext cx="359999" cy="244285"/>
          </a:xfrm>
          <a:custGeom>
            <a:avLst/>
            <a:gdLst>
              <a:gd name="connsiteX0" fmla="*/ 303701 w 359999"/>
              <a:gd name="connsiteY0" fmla="*/ 107512 h 244285"/>
              <a:gd name="connsiteX1" fmla="*/ 226213 w 359999"/>
              <a:gd name="connsiteY1" fmla="*/ 705 h 244285"/>
              <a:gd name="connsiteX2" fmla="*/ 131931 w 359999"/>
              <a:gd name="connsiteY2" fmla="*/ 62982 h 244285"/>
              <a:gd name="connsiteX3" fmla="*/ 80693 w 359999"/>
              <a:gd name="connsiteY3" fmla="*/ 59064 h 244285"/>
              <a:gd name="connsiteX4" fmla="*/ 58873 w 359999"/>
              <a:gd name="connsiteY4" fmla="*/ 107307 h 244285"/>
              <a:gd name="connsiteX5" fmla="*/ 114 w 359999"/>
              <a:gd name="connsiteY5" fmla="*/ 181454 h 244285"/>
              <a:gd name="connsiteX6" fmla="*/ 63897 w 359999"/>
              <a:gd name="connsiteY6" fmla="*/ 244404 h 244285"/>
              <a:gd name="connsiteX7" fmla="*/ 162250 w 359999"/>
              <a:gd name="connsiteY7" fmla="*/ 244404 h 244285"/>
              <a:gd name="connsiteX8" fmla="*/ 162250 w 359999"/>
              <a:gd name="connsiteY8" fmla="*/ 179262 h 244285"/>
              <a:gd name="connsiteX9" fmla="*/ 131338 w 359999"/>
              <a:gd name="connsiteY9" fmla="*/ 179262 h 244285"/>
              <a:gd name="connsiteX10" fmla="*/ 183322 w 359999"/>
              <a:gd name="connsiteY10" fmla="*/ 120873 h 244285"/>
              <a:gd name="connsiteX11" fmla="*/ 235307 w 359999"/>
              <a:gd name="connsiteY11" fmla="*/ 179262 h 244285"/>
              <a:gd name="connsiteX12" fmla="*/ 204394 w 359999"/>
              <a:gd name="connsiteY12" fmla="*/ 179262 h 244285"/>
              <a:gd name="connsiteX13" fmla="*/ 204394 w 359999"/>
              <a:gd name="connsiteY13" fmla="*/ 244404 h 244285"/>
              <a:gd name="connsiteX14" fmla="*/ 293654 w 359999"/>
              <a:gd name="connsiteY14" fmla="*/ 244404 h 244285"/>
              <a:gd name="connsiteX15" fmla="*/ 359935 w 359999"/>
              <a:gd name="connsiteY15" fmla="*/ 185168 h 244285"/>
              <a:gd name="connsiteX16" fmla="*/ 303701 w 359999"/>
              <a:gd name="connsiteY16" fmla="*/ 107512 h 244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9999" h="244285">
                <a:moveTo>
                  <a:pt x="303701" y="107512"/>
                </a:moveTo>
                <a:cubicBezTo>
                  <a:pt x="303701" y="107512"/>
                  <a:pt x="310475" y="11669"/>
                  <a:pt x="226213" y="705"/>
                </a:cubicBezTo>
                <a:cubicBezTo>
                  <a:pt x="153929" y="-6956"/>
                  <a:pt x="131931" y="62982"/>
                  <a:pt x="131931" y="62982"/>
                </a:cubicBezTo>
                <a:cubicBezTo>
                  <a:pt x="131931" y="62982"/>
                  <a:pt x="110059" y="41053"/>
                  <a:pt x="80693" y="59064"/>
                </a:cubicBezTo>
                <a:cubicBezTo>
                  <a:pt x="54211" y="75934"/>
                  <a:pt x="58873" y="107307"/>
                  <a:pt x="58873" y="107307"/>
                </a:cubicBezTo>
                <a:cubicBezTo>
                  <a:pt x="58873" y="107307"/>
                  <a:pt x="114" y="118944"/>
                  <a:pt x="114" y="181454"/>
                </a:cubicBezTo>
                <a:cubicBezTo>
                  <a:pt x="1479" y="243732"/>
                  <a:pt x="63897" y="244404"/>
                  <a:pt x="63897" y="244404"/>
                </a:cubicBezTo>
                <a:lnTo>
                  <a:pt x="162250" y="244404"/>
                </a:lnTo>
                <a:lnTo>
                  <a:pt x="162250" y="179262"/>
                </a:lnTo>
                <a:lnTo>
                  <a:pt x="131338" y="179262"/>
                </a:lnTo>
                <a:lnTo>
                  <a:pt x="183322" y="120873"/>
                </a:lnTo>
                <a:lnTo>
                  <a:pt x="235307" y="179262"/>
                </a:lnTo>
                <a:lnTo>
                  <a:pt x="204394" y="179262"/>
                </a:lnTo>
                <a:lnTo>
                  <a:pt x="204394" y="244404"/>
                </a:lnTo>
                <a:lnTo>
                  <a:pt x="293654" y="244404"/>
                </a:lnTo>
                <a:cubicBezTo>
                  <a:pt x="293654" y="244404"/>
                  <a:pt x="351821" y="244404"/>
                  <a:pt x="359935" y="185168"/>
                </a:cubicBezTo>
                <a:cubicBezTo>
                  <a:pt x="363799" y="120259"/>
                  <a:pt x="303701" y="107512"/>
                  <a:pt x="303701" y="107512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1259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3" name="任意多边形: 形状 60"/>
          <p:cNvSpPr/>
          <p:nvPr>
            <p:custDataLst>
              <p:tags r:id="rId28"/>
            </p:custDataLst>
          </p:nvPr>
        </p:nvSpPr>
        <p:spPr>
          <a:xfrm>
            <a:off x="5127348" y="2207399"/>
            <a:ext cx="360000" cy="293890"/>
          </a:xfrm>
          <a:custGeom>
            <a:avLst/>
            <a:gdLst>
              <a:gd name="connsiteX0" fmla="*/ 54985 w 360000"/>
              <a:gd name="connsiteY0" fmla="*/ 182858 h 293890"/>
              <a:gd name="connsiteX1" fmla="*/ 54985 w 360000"/>
              <a:gd name="connsiteY1" fmla="*/ 236325 h 293890"/>
              <a:gd name="connsiteX2" fmla="*/ 63497 w 360000"/>
              <a:gd name="connsiteY2" fmla="*/ 248835 h 293890"/>
              <a:gd name="connsiteX3" fmla="*/ 175595 w 360000"/>
              <a:gd name="connsiteY3" fmla="*/ 293069 h 293890"/>
              <a:gd name="connsiteX4" fmla="*/ 185583 w 360000"/>
              <a:gd name="connsiteY4" fmla="*/ 293023 h 293890"/>
              <a:gd name="connsiteX5" fmla="*/ 298242 w 360000"/>
              <a:gd name="connsiteY5" fmla="*/ 247361 h 293890"/>
              <a:gd name="connsiteX6" fmla="*/ 306639 w 360000"/>
              <a:gd name="connsiteY6" fmla="*/ 234897 h 293890"/>
              <a:gd name="connsiteX7" fmla="*/ 306639 w 360000"/>
              <a:gd name="connsiteY7" fmla="*/ 180962 h 293890"/>
              <a:gd name="connsiteX8" fmla="*/ 351916 w 360000"/>
              <a:gd name="connsiteY8" fmla="*/ 161747 h 293890"/>
              <a:gd name="connsiteX9" fmla="*/ 359041 w 360000"/>
              <a:gd name="connsiteY9" fmla="*/ 144113 h 293890"/>
              <a:gd name="connsiteX10" fmla="*/ 356283 w 360000"/>
              <a:gd name="connsiteY10" fmla="*/ 139970 h 293890"/>
              <a:gd name="connsiteX11" fmla="*/ 306235 w 360000"/>
              <a:gd name="connsiteY11" fmla="*/ 88731 h 293890"/>
              <a:gd name="connsiteX12" fmla="*/ 351981 w 360000"/>
              <a:gd name="connsiteY12" fmla="*/ 44654 h 293890"/>
              <a:gd name="connsiteX13" fmla="*/ 352335 w 360000"/>
              <a:gd name="connsiteY13" fmla="*/ 25638 h 293890"/>
              <a:gd name="connsiteX14" fmla="*/ 345554 w 360000"/>
              <a:gd name="connsiteY14" fmla="*/ 21838 h 293890"/>
              <a:gd name="connsiteX15" fmla="*/ 249635 w 360000"/>
              <a:gd name="connsiteY15" fmla="*/ 623 h 293890"/>
              <a:gd name="connsiteX16" fmla="*/ 238181 w 360000"/>
              <a:gd name="connsiteY16" fmla="*/ 3373 h 293890"/>
              <a:gd name="connsiteX17" fmla="*/ 184467 w 360000"/>
              <a:gd name="connsiteY17" fmla="*/ 47611 h 293890"/>
              <a:gd name="connsiteX18" fmla="*/ 125846 w 360000"/>
              <a:gd name="connsiteY18" fmla="*/ 2875 h 293890"/>
              <a:gd name="connsiteX19" fmla="*/ 115109 w 360000"/>
              <a:gd name="connsiteY19" fmla="*/ 367 h 293890"/>
              <a:gd name="connsiteX20" fmla="*/ 16071 w 360000"/>
              <a:gd name="connsiteY20" fmla="*/ 19712 h 293890"/>
              <a:gd name="connsiteX21" fmla="*/ 5451 w 360000"/>
              <a:gd name="connsiteY21" fmla="*/ 35489 h 293890"/>
              <a:gd name="connsiteX22" fmla="*/ 9170 w 360000"/>
              <a:gd name="connsiteY22" fmla="*/ 42450 h 293890"/>
              <a:gd name="connsiteX23" fmla="*/ 56123 w 360000"/>
              <a:gd name="connsiteY23" fmla="*/ 89112 h 293890"/>
              <a:gd name="connsiteX24" fmla="*/ 64571 w 360000"/>
              <a:gd name="connsiteY24" fmla="*/ 89112 h 293890"/>
              <a:gd name="connsiteX25" fmla="*/ 180599 w 360000"/>
              <a:gd name="connsiteY25" fmla="*/ 51860 h 293890"/>
              <a:gd name="connsiteX26" fmla="*/ 297029 w 360000"/>
              <a:gd name="connsiteY26" fmla="*/ 89112 h 293890"/>
              <a:gd name="connsiteX27" fmla="*/ 187528 w 360000"/>
              <a:gd name="connsiteY27" fmla="*/ 136757 h 293890"/>
              <a:gd name="connsiteX28" fmla="*/ 64571 w 360000"/>
              <a:gd name="connsiteY28" fmla="*/ 89112 h 293890"/>
              <a:gd name="connsiteX29" fmla="*/ 55901 w 360000"/>
              <a:gd name="connsiteY29" fmla="*/ 89112 h 293890"/>
              <a:gd name="connsiteX30" fmla="*/ 4092 w 360000"/>
              <a:gd name="connsiteY30" fmla="*/ 140500 h 293890"/>
              <a:gd name="connsiteX31" fmla="*/ 4014 w 360000"/>
              <a:gd name="connsiteY31" fmla="*/ 159518 h 293890"/>
              <a:gd name="connsiteX32" fmla="*/ 8170 w 360000"/>
              <a:gd name="connsiteY32" fmla="*/ 162368 h 293890"/>
              <a:gd name="connsiteX33" fmla="*/ 54985 w 360000"/>
              <a:gd name="connsiteY33" fmla="*/ 182858 h 293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000" h="293890">
                <a:moveTo>
                  <a:pt x="54985" y="182858"/>
                </a:moveTo>
                <a:lnTo>
                  <a:pt x="54985" y="236325"/>
                </a:lnTo>
                <a:cubicBezTo>
                  <a:pt x="54985" y="241847"/>
                  <a:pt x="58360" y="246808"/>
                  <a:pt x="63497" y="248835"/>
                </a:cubicBezTo>
                <a:lnTo>
                  <a:pt x="175595" y="293069"/>
                </a:lnTo>
                <a:cubicBezTo>
                  <a:pt x="178806" y="294335"/>
                  <a:pt x="182384" y="294319"/>
                  <a:pt x="185583" y="293023"/>
                </a:cubicBezTo>
                <a:lnTo>
                  <a:pt x="298242" y="247361"/>
                </a:lnTo>
                <a:cubicBezTo>
                  <a:pt x="303318" y="245304"/>
                  <a:pt x="306639" y="240373"/>
                  <a:pt x="306639" y="234897"/>
                </a:cubicBezTo>
                <a:lnTo>
                  <a:pt x="306639" y="180962"/>
                </a:lnTo>
                <a:lnTo>
                  <a:pt x="351916" y="161747"/>
                </a:lnTo>
                <a:cubicBezTo>
                  <a:pt x="358754" y="158845"/>
                  <a:pt x="361944" y="150950"/>
                  <a:pt x="359041" y="144113"/>
                </a:cubicBezTo>
                <a:cubicBezTo>
                  <a:pt x="358388" y="142572"/>
                  <a:pt x="357452" y="141167"/>
                  <a:pt x="356283" y="139970"/>
                </a:cubicBezTo>
                <a:lnTo>
                  <a:pt x="306235" y="88731"/>
                </a:lnTo>
                <a:lnTo>
                  <a:pt x="351981" y="44654"/>
                </a:lnTo>
                <a:cubicBezTo>
                  <a:pt x="357329" y="39501"/>
                  <a:pt x="357488" y="30987"/>
                  <a:pt x="352335" y="25638"/>
                </a:cubicBezTo>
                <a:cubicBezTo>
                  <a:pt x="350498" y="23732"/>
                  <a:pt x="348140" y="22410"/>
                  <a:pt x="345554" y="21838"/>
                </a:cubicBezTo>
                <a:lnTo>
                  <a:pt x="249635" y="623"/>
                </a:lnTo>
                <a:cubicBezTo>
                  <a:pt x="245598" y="-270"/>
                  <a:pt x="241374" y="744"/>
                  <a:pt x="238181" y="3373"/>
                </a:cubicBezTo>
                <a:lnTo>
                  <a:pt x="184467" y="47611"/>
                </a:lnTo>
                <a:lnTo>
                  <a:pt x="125846" y="2875"/>
                </a:lnTo>
                <a:cubicBezTo>
                  <a:pt x="122790" y="542"/>
                  <a:pt x="118882" y="-370"/>
                  <a:pt x="115109" y="367"/>
                </a:cubicBezTo>
                <a:lnTo>
                  <a:pt x="16071" y="19712"/>
                </a:lnTo>
                <a:cubicBezTo>
                  <a:pt x="8782" y="21136"/>
                  <a:pt x="4027" y="28200"/>
                  <a:pt x="5451" y="35489"/>
                </a:cubicBezTo>
                <a:cubicBezTo>
                  <a:pt x="5966" y="38129"/>
                  <a:pt x="7262" y="40554"/>
                  <a:pt x="9170" y="42450"/>
                </a:cubicBezTo>
                <a:lnTo>
                  <a:pt x="56123" y="89112"/>
                </a:lnTo>
                <a:lnTo>
                  <a:pt x="64571" y="89112"/>
                </a:lnTo>
                <a:lnTo>
                  <a:pt x="180599" y="51860"/>
                </a:lnTo>
                <a:lnTo>
                  <a:pt x="297029" y="89112"/>
                </a:lnTo>
                <a:lnTo>
                  <a:pt x="187528" y="136757"/>
                </a:lnTo>
                <a:lnTo>
                  <a:pt x="64571" y="89112"/>
                </a:lnTo>
                <a:lnTo>
                  <a:pt x="55901" y="89112"/>
                </a:lnTo>
                <a:lnTo>
                  <a:pt x="4092" y="140500"/>
                </a:lnTo>
                <a:cubicBezTo>
                  <a:pt x="-1182" y="145730"/>
                  <a:pt x="-1216" y="154245"/>
                  <a:pt x="4014" y="159518"/>
                </a:cubicBezTo>
                <a:cubicBezTo>
                  <a:pt x="5208" y="160722"/>
                  <a:pt x="6617" y="161689"/>
                  <a:pt x="8170" y="162368"/>
                </a:cubicBezTo>
                <a:lnTo>
                  <a:pt x="54985" y="18285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 w="131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4" name="任意多边形: 形状 62"/>
          <p:cNvSpPr/>
          <p:nvPr>
            <p:custDataLst>
              <p:tags r:id="rId29"/>
            </p:custDataLst>
          </p:nvPr>
        </p:nvSpPr>
        <p:spPr>
          <a:xfrm>
            <a:off x="4354457" y="3506740"/>
            <a:ext cx="360000" cy="359529"/>
          </a:xfrm>
          <a:custGeom>
            <a:avLst/>
            <a:gdLst>
              <a:gd name="connsiteX0" fmla="*/ 307013 w 360000"/>
              <a:gd name="connsiteY0" fmla="*/ 114 h 359529"/>
              <a:gd name="connsiteX1" fmla="*/ 119203 w 360000"/>
              <a:gd name="connsiteY1" fmla="*/ 114 h 359529"/>
              <a:gd name="connsiteX2" fmla="*/ 66491 w 360000"/>
              <a:gd name="connsiteY2" fmla="*/ 52582 h 359529"/>
              <a:gd name="connsiteX3" fmla="*/ 66491 w 360000"/>
              <a:gd name="connsiteY3" fmla="*/ 80953 h 359529"/>
              <a:gd name="connsiteX4" fmla="*/ 37988 w 360000"/>
              <a:gd name="connsiteY4" fmla="*/ 80953 h 359529"/>
              <a:gd name="connsiteX5" fmla="*/ 114 w 360000"/>
              <a:gd name="connsiteY5" fmla="*/ 118263 h 359529"/>
              <a:gd name="connsiteX6" fmla="*/ 114 w 360000"/>
              <a:gd name="connsiteY6" fmla="*/ 271390 h 359529"/>
              <a:gd name="connsiteX7" fmla="*/ 37988 w 360000"/>
              <a:gd name="connsiteY7" fmla="*/ 309089 h 359529"/>
              <a:gd name="connsiteX8" fmla="*/ 76253 w 360000"/>
              <a:gd name="connsiteY8" fmla="*/ 309089 h 359529"/>
              <a:gd name="connsiteX9" fmla="*/ 76253 w 360000"/>
              <a:gd name="connsiteY9" fmla="*/ 352228 h 359529"/>
              <a:gd name="connsiteX10" fmla="*/ 84452 w 360000"/>
              <a:gd name="connsiteY10" fmla="*/ 359614 h 359529"/>
              <a:gd name="connsiteX11" fmla="*/ 89138 w 360000"/>
              <a:gd name="connsiteY11" fmla="*/ 357670 h 359529"/>
              <a:gd name="connsiteX12" fmla="*/ 137554 w 360000"/>
              <a:gd name="connsiteY12" fmla="*/ 309478 h 359529"/>
              <a:gd name="connsiteX13" fmla="*/ 137945 w 360000"/>
              <a:gd name="connsiteY13" fmla="*/ 309089 h 359529"/>
              <a:gd name="connsiteX14" fmla="*/ 241806 w 360000"/>
              <a:gd name="connsiteY14" fmla="*/ 309089 h 359529"/>
              <a:gd name="connsiteX15" fmla="*/ 279680 w 360000"/>
              <a:gd name="connsiteY15" fmla="*/ 271779 h 359529"/>
              <a:gd name="connsiteX16" fmla="*/ 279680 w 360000"/>
              <a:gd name="connsiteY16" fmla="*/ 246128 h 359529"/>
              <a:gd name="connsiteX17" fmla="*/ 307402 w 360000"/>
              <a:gd name="connsiteY17" fmla="*/ 246128 h 359529"/>
              <a:gd name="connsiteX18" fmla="*/ 360114 w 360000"/>
              <a:gd name="connsiteY18" fmla="*/ 193660 h 359529"/>
              <a:gd name="connsiteX19" fmla="*/ 360114 w 360000"/>
              <a:gd name="connsiteY19" fmla="*/ 52582 h 359529"/>
              <a:gd name="connsiteX20" fmla="*/ 307013 w 360000"/>
              <a:gd name="connsiteY20" fmla="*/ 114 h 359529"/>
              <a:gd name="connsiteX21" fmla="*/ 168790 w 360000"/>
              <a:gd name="connsiteY21" fmla="*/ 234469 h 359529"/>
              <a:gd name="connsiteX22" fmla="*/ 151611 w 360000"/>
              <a:gd name="connsiteY22" fmla="*/ 245351 h 359529"/>
              <a:gd name="connsiteX23" fmla="*/ 149268 w 360000"/>
              <a:gd name="connsiteY23" fmla="*/ 248460 h 359529"/>
              <a:gd name="connsiteX24" fmla="*/ 149268 w 360000"/>
              <a:gd name="connsiteY24" fmla="*/ 257010 h 359529"/>
              <a:gd name="connsiteX25" fmla="*/ 144192 w 360000"/>
              <a:gd name="connsiteY25" fmla="*/ 262840 h 359529"/>
              <a:gd name="connsiteX26" fmla="*/ 134040 w 360000"/>
              <a:gd name="connsiteY26" fmla="*/ 262840 h 359529"/>
              <a:gd name="connsiteX27" fmla="*/ 128183 w 360000"/>
              <a:gd name="connsiteY27" fmla="*/ 257399 h 359529"/>
              <a:gd name="connsiteX28" fmla="*/ 128183 w 360000"/>
              <a:gd name="connsiteY28" fmla="*/ 250403 h 359529"/>
              <a:gd name="connsiteX29" fmla="*/ 127793 w 360000"/>
              <a:gd name="connsiteY29" fmla="*/ 247293 h 359529"/>
              <a:gd name="connsiteX30" fmla="*/ 125060 w 360000"/>
              <a:gd name="connsiteY30" fmla="*/ 246516 h 359529"/>
              <a:gd name="connsiteX31" fmla="*/ 108270 w 360000"/>
              <a:gd name="connsiteY31" fmla="*/ 241853 h 359529"/>
              <a:gd name="connsiteX32" fmla="*/ 103975 w 360000"/>
              <a:gd name="connsiteY32" fmla="*/ 232525 h 359529"/>
              <a:gd name="connsiteX33" fmla="*/ 106708 w 360000"/>
              <a:gd name="connsiteY33" fmla="*/ 223198 h 359529"/>
              <a:gd name="connsiteX34" fmla="*/ 111394 w 360000"/>
              <a:gd name="connsiteY34" fmla="*/ 218534 h 359529"/>
              <a:gd name="connsiteX35" fmla="*/ 115298 w 360000"/>
              <a:gd name="connsiteY35" fmla="*/ 219700 h 359529"/>
              <a:gd name="connsiteX36" fmla="*/ 132869 w 360000"/>
              <a:gd name="connsiteY36" fmla="*/ 224752 h 359529"/>
              <a:gd name="connsiteX37" fmla="*/ 143802 w 360000"/>
              <a:gd name="connsiteY37" fmla="*/ 223198 h 359529"/>
              <a:gd name="connsiteX38" fmla="*/ 148487 w 360000"/>
              <a:gd name="connsiteY38" fmla="*/ 217368 h 359529"/>
              <a:gd name="connsiteX39" fmla="*/ 145364 w 360000"/>
              <a:gd name="connsiteY39" fmla="*/ 210373 h 359529"/>
              <a:gd name="connsiteX40" fmla="*/ 139116 w 360000"/>
              <a:gd name="connsiteY40" fmla="*/ 206874 h 359529"/>
              <a:gd name="connsiteX41" fmla="*/ 133259 w 360000"/>
              <a:gd name="connsiteY41" fmla="*/ 204543 h 359529"/>
              <a:gd name="connsiteX42" fmla="*/ 120374 w 360000"/>
              <a:gd name="connsiteY42" fmla="*/ 198713 h 359529"/>
              <a:gd name="connsiteX43" fmla="*/ 104756 w 360000"/>
              <a:gd name="connsiteY43" fmla="*/ 171896 h 359529"/>
              <a:gd name="connsiteX44" fmla="*/ 126231 w 360000"/>
              <a:gd name="connsiteY44" fmla="*/ 144691 h 359529"/>
              <a:gd name="connsiteX45" fmla="*/ 129745 w 360000"/>
              <a:gd name="connsiteY45" fmla="*/ 139638 h 359529"/>
              <a:gd name="connsiteX46" fmla="*/ 129745 w 360000"/>
              <a:gd name="connsiteY46" fmla="*/ 137696 h 359529"/>
              <a:gd name="connsiteX47" fmla="*/ 129745 w 360000"/>
              <a:gd name="connsiteY47" fmla="*/ 134197 h 359529"/>
              <a:gd name="connsiteX48" fmla="*/ 136383 w 360000"/>
              <a:gd name="connsiteY48" fmla="*/ 127590 h 359529"/>
              <a:gd name="connsiteX49" fmla="*/ 140678 w 360000"/>
              <a:gd name="connsiteY49" fmla="*/ 127590 h 359529"/>
              <a:gd name="connsiteX50" fmla="*/ 150049 w 360000"/>
              <a:gd name="connsiteY50" fmla="*/ 137696 h 359529"/>
              <a:gd name="connsiteX51" fmla="*/ 154344 w 360000"/>
              <a:gd name="connsiteY51" fmla="*/ 142360 h 359529"/>
              <a:gd name="connsiteX52" fmla="*/ 167619 w 360000"/>
              <a:gd name="connsiteY52" fmla="*/ 146245 h 359529"/>
              <a:gd name="connsiteX53" fmla="*/ 171133 w 360000"/>
              <a:gd name="connsiteY53" fmla="*/ 153241 h 359529"/>
              <a:gd name="connsiteX54" fmla="*/ 171133 w 360000"/>
              <a:gd name="connsiteY54" fmla="*/ 153630 h 359529"/>
              <a:gd name="connsiteX55" fmla="*/ 170352 w 360000"/>
              <a:gd name="connsiteY55" fmla="*/ 156739 h 359529"/>
              <a:gd name="connsiteX56" fmla="*/ 168011 w 360000"/>
              <a:gd name="connsiteY56" fmla="*/ 164512 h 359529"/>
              <a:gd name="connsiteX57" fmla="*/ 159811 w 360000"/>
              <a:gd name="connsiteY57" fmla="*/ 168009 h 359529"/>
              <a:gd name="connsiteX58" fmla="*/ 140288 w 360000"/>
              <a:gd name="connsiteY58" fmla="*/ 164124 h 359529"/>
              <a:gd name="connsiteX59" fmla="*/ 135602 w 360000"/>
              <a:gd name="connsiteY59" fmla="*/ 164901 h 359529"/>
              <a:gd name="connsiteX60" fmla="*/ 131697 w 360000"/>
              <a:gd name="connsiteY60" fmla="*/ 169565 h 359529"/>
              <a:gd name="connsiteX61" fmla="*/ 134431 w 360000"/>
              <a:gd name="connsiteY61" fmla="*/ 175006 h 359529"/>
              <a:gd name="connsiteX62" fmla="*/ 142630 w 360000"/>
              <a:gd name="connsiteY62" fmla="*/ 179280 h 359529"/>
              <a:gd name="connsiteX63" fmla="*/ 144583 w 360000"/>
              <a:gd name="connsiteY63" fmla="*/ 180058 h 359529"/>
              <a:gd name="connsiteX64" fmla="*/ 159030 w 360000"/>
              <a:gd name="connsiteY64" fmla="*/ 186665 h 359529"/>
              <a:gd name="connsiteX65" fmla="*/ 175428 w 360000"/>
              <a:gd name="connsiteY65" fmla="*/ 208818 h 359529"/>
              <a:gd name="connsiteX66" fmla="*/ 168790 w 360000"/>
              <a:gd name="connsiteY66" fmla="*/ 234469 h 359529"/>
              <a:gd name="connsiteX67" fmla="*/ 323411 w 360000"/>
              <a:gd name="connsiteY67" fmla="*/ 193660 h 359529"/>
              <a:gd name="connsiteX68" fmla="*/ 306621 w 360000"/>
              <a:gd name="connsiteY68" fmla="*/ 210373 h 359529"/>
              <a:gd name="connsiteX69" fmla="*/ 278899 w 360000"/>
              <a:gd name="connsiteY69" fmla="*/ 210373 h 359529"/>
              <a:gd name="connsiteX70" fmla="*/ 278899 w 360000"/>
              <a:gd name="connsiteY70" fmla="*/ 118652 h 359529"/>
              <a:gd name="connsiteX71" fmla="*/ 241025 w 360000"/>
              <a:gd name="connsiteY71" fmla="*/ 81341 h 359529"/>
              <a:gd name="connsiteX72" fmla="*/ 102023 w 360000"/>
              <a:gd name="connsiteY72" fmla="*/ 81341 h 359529"/>
              <a:gd name="connsiteX73" fmla="*/ 102023 w 360000"/>
              <a:gd name="connsiteY73" fmla="*/ 52970 h 359529"/>
              <a:gd name="connsiteX74" fmla="*/ 118813 w 360000"/>
              <a:gd name="connsiteY74" fmla="*/ 36647 h 359529"/>
              <a:gd name="connsiteX75" fmla="*/ 306621 w 360000"/>
              <a:gd name="connsiteY75" fmla="*/ 36647 h 359529"/>
              <a:gd name="connsiteX76" fmla="*/ 323411 w 360000"/>
              <a:gd name="connsiteY76" fmla="*/ 53359 h 359529"/>
              <a:gd name="connsiteX77" fmla="*/ 323411 w 360000"/>
              <a:gd name="connsiteY77" fmla="*/ 193660 h 35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360000" h="359529">
                <a:moveTo>
                  <a:pt x="307013" y="114"/>
                </a:moveTo>
                <a:lnTo>
                  <a:pt x="119203" y="114"/>
                </a:lnTo>
                <a:cubicBezTo>
                  <a:pt x="89919" y="114"/>
                  <a:pt x="66491" y="23433"/>
                  <a:pt x="66491" y="52582"/>
                </a:cubicBezTo>
                <a:lnTo>
                  <a:pt x="66491" y="80953"/>
                </a:lnTo>
                <a:lnTo>
                  <a:pt x="37988" y="80953"/>
                </a:lnTo>
                <a:cubicBezTo>
                  <a:pt x="17294" y="80953"/>
                  <a:pt x="114" y="97665"/>
                  <a:pt x="114" y="118263"/>
                </a:cubicBezTo>
                <a:lnTo>
                  <a:pt x="114" y="271390"/>
                </a:lnTo>
                <a:cubicBezTo>
                  <a:pt x="114" y="291988"/>
                  <a:pt x="16904" y="309089"/>
                  <a:pt x="37988" y="309089"/>
                </a:cubicBezTo>
                <a:lnTo>
                  <a:pt x="76253" y="309089"/>
                </a:lnTo>
                <a:lnTo>
                  <a:pt x="76253" y="352228"/>
                </a:lnTo>
                <a:cubicBezTo>
                  <a:pt x="76643" y="356504"/>
                  <a:pt x="80157" y="360003"/>
                  <a:pt x="84452" y="359614"/>
                </a:cubicBezTo>
                <a:cubicBezTo>
                  <a:pt x="86405" y="359614"/>
                  <a:pt x="87966" y="358836"/>
                  <a:pt x="89138" y="357670"/>
                </a:cubicBezTo>
                <a:lnTo>
                  <a:pt x="137554" y="309478"/>
                </a:lnTo>
                <a:lnTo>
                  <a:pt x="137945" y="309089"/>
                </a:lnTo>
                <a:lnTo>
                  <a:pt x="241806" y="309089"/>
                </a:lnTo>
                <a:cubicBezTo>
                  <a:pt x="262500" y="309089"/>
                  <a:pt x="279680" y="292377"/>
                  <a:pt x="279680" y="271779"/>
                </a:cubicBezTo>
                <a:lnTo>
                  <a:pt x="279680" y="246128"/>
                </a:lnTo>
                <a:lnTo>
                  <a:pt x="307402" y="246128"/>
                </a:lnTo>
                <a:cubicBezTo>
                  <a:pt x="336687" y="246128"/>
                  <a:pt x="360114" y="222421"/>
                  <a:pt x="360114" y="193660"/>
                </a:cubicBezTo>
                <a:lnTo>
                  <a:pt x="360114" y="52582"/>
                </a:lnTo>
                <a:cubicBezTo>
                  <a:pt x="359723" y="23822"/>
                  <a:pt x="335906" y="114"/>
                  <a:pt x="307013" y="114"/>
                </a:cubicBezTo>
                <a:moveTo>
                  <a:pt x="168790" y="234469"/>
                </a:moveTo>
                <a:cubicBezTo>
                  <a:pt x="164495" y="239909"/>
                  <a:pt x="158249" y="243796"/>
                  <a:pt x="151611" y="245351"/>
                </a:cubicBezTo>
                <a:cubicBezTo>
                  <a:pt x="149659" y="245739"/>
                  <a:pt x="148878" y="246516"/>
                  <a:pt x="149268" y="248460"/>
                </a:cubicBezTo>
                <a:lnTo>
                  <a:pt x="149268" y="257010"/>
                </a:lnTo>
                <a:cubicBezTo>
                  <a:pt x="149659" y="260119"/>
                  <a:pt x="147316" y="262452"/>
                  <a:pt x="144192" y="262840"/>
                </a:cubicBezTo>
                <a:lnTo>
                  <a:pt x="134040" y="262840"/>
                </a:lnTo>
                <a:cubicBezTo>
                  <a:pt x="130916" y="262840"/>
                  <a:pt x="128183" y="260507"/>
                  <a:pt x="128183" y="257399"/>
                </a:cubicBezTo>
                <a:lnTo>
                  <a:pt x="128183" y="250403"/>
                </a:lnTo>
                <a:cubicBezTo>
                  <a:pt x="128183" y="249238"/>
                  <a:pt x="128183" y="248460"/>
                  <a:pt x="127793" y="247293"/>
                </a:cubicBezTo>
                <a:cubicBezTo>
                  <a:pt x="127012" y="246905"/>
                  <a:pt x="125841" y="246905"/>
                  <a:pt x="125060" y="246516"/>
                </a:cubicBezTo>
                <a:cubicBezTo>
                  <a:pt x="119203" y="245739"/>
                  <a:pt x="113346" y="244185"/>
                  <a:pt x="108270" y="241853"/>
                </a:cubicBezTo>
                <a:cubicBezTo>
                  <a:pt x="103585" y="239521"/>
                  <a:pt x="102413" y="237578"/>
                  <a:pt x="103975" y="232525"/>
                </a:cubicBezTo>
                <a:cubicBezTo>
                  <a:pt x="104756" y="229417"/>
                  <a:pt x="105537" y="226307"/>
                  <a:pt x="106708" y="223198"/>
                </a:cubicBezTo>
                <a:cubicBezTo>
                  <a:pt x="107099" y="221644"/>
                  <a:pt x="108270" y="218534"/>
                  <a:pt x="111394" y="218534"/>
                </a:cubicBezTo>
                <a:cubicBezTo>
                  <a:pt x="112956" y="218534"/>
                  <a:pt x="114127" y="218923"/>
                  <a:pt x="115298" y="219700"/>
                </a:cubicBezTo>
                <a:cubicBezTo>
                  <a:pt x="120765" y="222421"/>
                  <a:pt x="126622" y="224364"/>
                  <a:pt x="132869" y="224752"/>
                </a:cubicBezTo>
                <a:cubicBezTo>
                  <a:pt x="136383" y="225141"/>
                  <a:pt x="140288" y="224752"/>
                  <a:pt x="143802" y="223198"/>
                </a:cubicBezTo>
                <a:cubicBezTo>
                  <a:pt x="146145" y="222032"/>
                  <a:pt x="148097" y="220088"/>
                  <a:pt x="148487" y="217368"/>
                </a:cubicBezTo>
                <a:cubicBezTo>
                  <a:pt x="148878" y="214648"/>
                  <a:pt x="147706" y="211927"/>
                  <a:pt x="145364" y="210373"/>
                </a:cubicBezTo>
                <a:cubicBezTo>
                  <a:pt x="143411" y="208818"/>
                  <a:pt x="141459" y="207651"/>
                  <a:pt x="139116" y="206874"/>
                </a:cubicBezTo>
                <a:lnTo>
                  <a:pt x="133259" y="204543"/>
                </a:lnTo>
                <a:cubicBezTo>
                  <a:pt x="128964" y="202989"/>
                  <a:pt x="124279" y="201044"/>
                  <a:pt x="120374" y="198713"/>
                </a:cubicBezTo>
                <a:cubicBezTo>
                  <a:pt x="109051" y="192106"/>
                  <a:pt x="103975" y="183167"/>
                  <a:pt x="104756" y="171896"/>
                </a:cubicBezTo>
                <a:cubicBezTo>
                  <a:pt x="105537" y="158682"/>
                  <a:pt x="112956" y="149355"/>
                  <a:pt x="126231" y="144691"/>
                </a:cubicBezTo>
                <a:cubicBezTo>
                  <a:pt x="129745" y="143525"/>
                  <a:pt x="129745" y="143525"/>
                  <a:pt x="129745" y="139638"/>
                </a:cubicBezTo>
                <a:lnTo>
                  <a:pt x="129745" y="137696"/>
                </a:lnTo>
                <a:lnTo>
                  <a:pt x="129745" y="134197"/>
                </a:lnTo>
                <a:cubicBezTo>
                  <a:pt x="129745" y="129146"/>
                  <a:pt x="131307" y="127590"/>
                  <a:pt x="136383" y="127590"/>
                </a:cubicBezTo>
                <a:lnTo>
                  <a:pt x="140678" y="127590"/>
                </a:lnTo>
                <a:cubicBezTo>
                  <a:pt x="149268" y="127590"/>
                  <a:pt x="150049" y="129146"/>
                  <a:pt x="150049" y="137696"/>
                </a:cubicBezTo>
                <a:cubicBezTo>
                  <a:pt x="150049" y="141971"/>
                  <a:pt x="150049" y="141971"/>
                  <a:pt x="154344" y="142360"/>
                </a:cubicBezTo>
                <a:cubicBezTo>
                  <a:pt x="159030" y="143137"/>
                  <a:pt x="163325" y="144303"/>
                  <a:pt x="167619" y="146245"/>
                </a:cubicBezTo>
                <a:cubicBezTo>
                  <a:pt x="170743" y="147023"/>
                  <a:pt x="172305" y="150521"/>
                  <a:pt x="171133" y="153241"/>
                </a:cubicBezTo>
                <a:lnTo>
                  <a:pt x="171133" y="153630"/>
                </a:lnTo>
                <a:lnTo>
                  <a:pt x="170352" y="156739"/>
                </a:lnTo>
                <a:cubicBezTo>
                  <a:pt x="169571" y="159459"/>
                  <a:pt x="168790" y="161792"/>
                  <a:pt x="168011" y="164512"/>
                </a:cubicBezTo>
                <a:cubicBezTo>
                  <a:pt x="167230" y="166455"/>
                  <a:pt x="166057" y="170731"/>
                  <a:pt x="159811" y="168009"/>
                </a:cubicBezTo>
                <a:cubicBezTo>
                  <a:pt x="153563" y="164901"/>
                  <a:pt x="146925" y="163735"/>
                  <a:pt x="140288" y="164124"/>
                </a:cubicBezTo>
                <a:cubicBezTo>
                  <a:pt x="138726" y="164124"/>
                  <a:pt x="137164" y="164512"/>
                  <a:pt x="135602" y="164901"/>
                </a:cubicBezTo>
                <a:cubicBezTo>
                  <a:pt x="133650" y="165678"/>
                  <a:pt x="132088" y="167621"/>
                  <a:pt x="131697" y="169565"/>
                </a:cubicBezTo>
                <a:cubicBezTo>
                  <a:pt x="131697" y="171896"/>
                  <a:pt x="132478" y="173839"/>
                  <a:pt x="134431" y="175006"/>
                </a:cubicBezTo>
                <a:cubicBezTo>
                  <a:pt x="136773" y="176949"/>
                  <a:pt x="139897" y="178503"/>
                  <a:pt x="142630" y="179280"/>
                </a:cubicBezTo>
                <a:lnTo>
                  <a:pt x="144583" y="180058"/>
                </a:lnTo>
                <a:cubicBezTo>
                  <a:pt x="149659" y="182002"/>
                  <a:pt x="154344" y="184333"/>
                  <a:pt x="159030" y="186665"/>
                </a:cubicBezTo>
                <a:cubicBezTo>
                  <a:pt x="167619" y="191329"/>
                  <a:pt x="173476" y="199101"/>
                  <a:pt x="175428" y="208818"/>
                </a:cubicBezTo>
                <a:cubicBezTo>
                  <a:pt x="176990" y="218145"/>
                  <a:pt x="174647" y="227472"/>
                  <a:pt x="168790" y="234469"/>
                </a:cubicBezTo>
                <a:moveTo>
                  <a:pt x="323411" y="193660"/>
                </a:moveTo>
                <a:cubicBezTo>
                  <a:pt x="323411" y="202989"/>
                  <a:pt x="315992" y="210373"/>
                  <a:pt x="306621" y="210373"/>
                </a:cubicBezTo>
                <a:lnTo>
                  <a:pt x="278899" y="210373"/>
                </a:lnTo>
                <a:lnTo>
                  <a:pt x="278899" y="118652"/>
                </a:lnTo>
                <a:cubicBezTo>
                  <a:pt x="278899" y="98053"/>
                  <a:pt x="262109" y="81341"/>
                  <a:pt x="241025" y="81341"/>
                </a:cubicBezTo>
                <a:lnTo>
                  <a:pt x="102023" y="81341"/>
                </a:lnTo>
                <a:lnTo>
                  <a:pt x="102023" y="52970"/>
                </a:lnTo>
                <a:cubicBezTo>
                  <a:pt x="102023" y="44031"/>
                  <a:pt x="109442" y="36647"/>
                  <a:pt x="118813" y="36647"/>
                </a:cubicBezTo>
                <a:lnTo>
                  <a:pt x="306621" y="36647"/>
                </a:lnTo>
                <a:cubicBezTo>
                  <a:pt x="315992" y="36647"/>
                  <a:pt x="323411" y="44031"/>
                  <a:pt x="323411" y="53359"/>
                </a:cubicBezTo>
                <a:lnTo>
                  <a:pt x="323411" y="193660"/>
                </a:lnTo>
              </a:path>
            </a:pathLst>
          </a:custGeom>
          <a:solidFill>
            <a:schemeClr val="lt1">
              <a:lumMod val="100000"/>
            </a:schemeClr>
          </a:solidFill>
          <a:ln w="125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5" name="任意多边形: 形状 75"/>
          <p:cNvSpPr/>
          <p:nvPr>
            <p:custDataLst>
              <p:tags r:id="rId30"/>
            </p:custDataLst>
          </p:nvPr>
        </p:nvSpPr>
        <p:spPr>
          <a:xfrm>
            <a:off x="5141171" y="4890493"/>
            <a:ext cx="332620" cy="360000"/>
          </a:xfrm>
          <a:custGeom>
            <a:avLst/>
            <a:gdLst>
              <a:gd name="connsiteX0" fmla="*/ 313058 w 332620"/>
              <a:gd name="connsiteY0" fmla="*/ 203206 h 360000"/>
              <a:gd name="connsiteX1" fmla="*/ 326752 w 332620"/>
              <a:gd name="connsiteY1" fmla="*/ 209180 h 360000"/>
              <a:gd name="connsiteX2" fmla="*/ 326752 w 332620"/>
              <a:gd name="connsiteY2" fmla="*/ 237063 h 360000"/>
              <a:gd name="connsiteX3" fmla="*/ 209374 w 332620"/>
              <a:gd name="connsiteY3" fmla="*/ 356557 h 360000"/>
              <a:gd name="connsiteX4" fmla="*/ 199592 w 332620"/>
              <a:gd name="connsiteY4" fmla="*/ 358549 h 360000"/>
              <a:gd name="connsiteX5" fmla="*/ 183941 w 332620"/>
              <a:gd name="connsiteY5" fmla="*/ 352574 h 360000"/>
              <a:gd name="connsiteX6" fmla="*/ 136989 w 332620"/>
              <a:gd name="connsiteY6" fmla="*/ 302785 h 360000"/>
              <a:gd name="connsiteX7" fmla="*/ 136989 w 332620"/>
              <a:gd name="connsiteY7" fmla="*/ 274903 h 360000"/>
              <a:gd name="connsiteX8" fmla="*/ 164378 w 332620"/>
              <a:gd name="connsiteY8" fmla="*/ 274903 h 360000"/>
              <a:gd name="connsiteX9" fmla="*/ 199592 w 332620"/>
              <a:gd name="connsiteY9" fmla="*/ 310752 h 360000"/>
              <a:gd name="connsiteX10" fmla="*/ 299364 w 332620"/>
              <a:gd name="connsiteY10" fmla="*/ 209180 h 360000"/>
              <a:gd name="connsiteX11" fmla="*/ 313058 w 332620"/>
              <a:gd name="connsiteY11" fmla="*/ 203206 h 360000"/>
              <a:gd name="connsiteX12" fmla="*/ 97816 w 332620"/>
              <a:gd name="connsiteY12" fmla="*/ 59747 h 360000"/>
              <a:gd name="connsiteX13" fmla="*/ 78252 w 332620"/>
              <a:gd name="connsiteY13" fmla="*/ 79663 h 360000"/>
              <a:gd name="connsiteX14" fmla="*/ 156505 w 332620"/>
              <a:gd name="connsiteY14" fmla="*/ 159326 h 360000"/>
              <a:gd name="connsiteX15" fmla="*/ 234758 w 332620"/>
              <a:gd name="connsiteY15" fmla="*/ 79663 h 360000"/>
              <a:gd name="connsiteX16" fmla="*/ 215195 w 332620"/>
              <a:gd name="connsiteY16" fmla="*/ 59747 h 360000"/>
              <a:gd name="connsiteX17" fmla="*/ 195631 w 332620"/>
              <a:gd name="connsiteY17" fmla="*/ 79663 h 360000"/>
              <a:gd name="connsiteX18" fmla="*/ 156505 w 332620"/>
              <a:gd name="connsiteY18" fmla="*/ 119495 h 360000"/>
              <a:gd name="connsiteX19" fmla="*/ 117379 w 332620"/>
              <a:gd name="connsiteY19" fmla="*/ 79663 h 360000"/>
              <a:gd name="connsiteX20" fmla="*/ 97816 w 332620"/>
              <a:gd name="connsiteY20" fmla="*/ 59747 h 360000"/>
              <a:gd name="connsiteX21" fmla="*/ 58689 w 332620"/>
              <a:gd name="connsiteY21" fmla="*/ 0 h 360000"/>
              <a:gd name="connsiteX22" fmla="*/ 254321 w 332620"/>
              <a:gd name="connsiteY22" fmla="*/ 0 h 360000"/>
              <a:gd name="connsiteX23" fmla="*/ 313010 w 332620"/>
              <a:gd name="connsiteY23" fmla="*/ 59747 h 360000"/>
              <a:gd name="connsiteX24" fmla="*/ 313600 w 332620"/>
              <a:gd name="connsiteY24" fmla="*/ 179297 h 360000"/>
              <a:gd name="connsiteX25" fmla="*/ 197983 w 332620"/>
              <a:gd name="connsiteY25" fmla="*/ 292086 h 360000"/>
              <a:gd name="connsiteX26" fmla="*/ 168843 w 332620"/>
              <a:gd name="connsiteY26" fmla="*/ 263397 h 360000"/>
              <a:gd name="connsiteX27" fmla="*/ 124387 w 332620"/>
              <a:gd name="connsiteY27" fmla="*/ 263397 h 360000"/>
              <a:gd name="connsiteX28" fmla="*/ 124387 w 332620"/>
              <a:gd name="connsiteY28" fmla="*/ 307058 h 360000"/>
              <a:gd name="connsiteX29" fmla="*/ 171500 w 332620"/>
              <a:gd name="connsiteY29" fmla="*/ 360000 h 360000"/>
              <a:gd name="connsiteX30" fmla="*/ 58689 w 332620"/>
              <a:gd name="connsiteY30" fmla="*/ 358485 h 360000"/>
              <a:gd name="connsiteX31" fmla="*/ 0 w 332620"/>
              <a:gd name="connsiteY31" fmla="*/ 298737 h 360000"/>
              <a:gd name="connsiteX32" fmla="*/ 0 w 332620"/>
              <a:gd name="connsiteY32" fmla="*/ 59747 h 360000"/>
              <a:gd name="connsiteX33" fmla="*/ 58689 w 332620"/>
              <a:gd name="connsiteY33" fmla="*/ 0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32620" h="360000">
                <a:moveTo>
                  <a:pt x="313058" y="203206"/>
                </a:moveTo>
                <a:cubicBezTo>
                  <a:pt x="317949" y="203206"/>
                  <a:pt x="322840" y="205197"/>
                  <a:pt x="326752" y="209180"/>
                </a:cubicBezTo>
                <a:cubicBezTo>
                  <a:pt x="334577" y="217148"/>
                  <a:pt x="334577" y="229097"/>
                  <a:pt x="326752" y="237063"/>
                </a:cubicBezTo>
                <a:lnTo>
                  <a:pt x="209374" y="356557"/>
                </a:lnTo>
                <a:lnTo>
                  <a:pt x="199592" y="358549"/>
                </a:lnTo>
                <a:cubicBezTo>
                  <a:pt x="193722" y="358549"/>
                  <a:pt x="187853" y="356557"/>
                  <a:pt x="183941" y="352574"/>
                </a:cubicBezTo>
                <a:lnTo>
                  <a:pt x="136989" y="302785"/>
                </a:lnTo>
                <a:cubicBezTo>
                  <a:pt x="129164" y="294819"/>
                  <a:pt x="129164" y="282869"/>
                  <a:pt x="136989" y="274903"/>
                </a:cubicBezTo>
                <a:cubicBezTo>
                  <a:pt x="144815" y="266936"/>
                  <a:pt x="156552" y="266936"/>
                  <a:pt x="164378" y="274903"/>
                </a:cubicBezTo>
                <a:lnTo>
                  <a:pt x="199592" y="310752"/>
                </a:lnTo>
                <a:lnTo>
                  <a:pt x="299364" y="209180"/>
                </a:lnTo>
                <a:cubicBezTo>
                  <a:pt x="303277" y="205197"/>
                  <a:pt x="308168" y="203206"/>
                  <a:pt x="313058" y="203206"/>
                </a:cubicBezTo>
                <a:close/>
                <a:moveTo>
                  <a:pt x="97816" y="59747"/>
                </a:moveTo>
                <a:cubicBezTo>
                  <a:pt x="86078" y="59747"/>
                  <a:pt x="78252" y="67714"/>
                  <a:pt x="78252" y="79663"/>
                </a:cubicBezTo>
                <a:cubicBezTo>
                  <a:pt x="78252" y="123478"/>
                  <a:pt x="113466" y="159326"/>
                  <a:pt x="156505" y="159326"/>
                </a:cubicBezTo>
                <a:cubicBezTo>
                  <a:pt x="199545" y="159326"/>
                  <a:pt x="234758" y="123478"/>
                  <a:pt x="234758" y="79663"/>
                </a:cubicBezTo>
                <a:cubicBezTo>
                  <a:pt x="234758" y="67714"/>
                  <a:pt x="226933" y="59747"/>
                  <a:pt x="215195" y="59747"/>
                </a:cubicBezTo>
                <a:cubicBezTo>
                  <a:pt x="203457" y="59747"/>
                  <a:pt x="195631" y="67714"/>
                  <a:pt x="195631" y="79663"/>
                </a:cubicBezTo>
                <a:cubicBezTo>
                  <a:pt x="195631" y="101571"/>
                  <a:pt x="178024" y="119495"/>
                  <a:pt x="156505" y="119495"/>
                </a:cubicBezTo>
                <a:cubicBezTo>
                  <a:pt x="134985" y="119495"/>
                  <a:pt x="117379" y="101571"/>
                  <a:pt x="117379" y="79663"/>
                </a:cubicBezTo>
                <a:cubicBezTo>
                  <a:pt x="117379" y="67714"/>
                  <a:pt x="109554" y="59747"/>
                  <a:pt x="97816" y="59747"/>
                </a:cubicBezTo>
                <a:close/>
                <a:moveTo>
                  <a:pt x="58689" y="0"/>
                </a:moveTo>
                <a:lnTo>
                  <a:pt x="254321" y="0"/>
                </a:lnTo>
                <a:cubicBezTo>
                  <a:pt x="287578" y="0"/>
                  <a:pt x="313010" y="25890"/>
                  <a:pt x="313010" y="59747"/>
                </a:cubicBezTo>
                <a:lnTo>
                  <a:pt x="313600" y="179297"/>
                </a:lnTo>
                <a:lnTo>
                  <a:pt x="197983" y="292086"/>
                </a:lnTo>
                <a:lnTo>
                  <a:pt x="168843" y="263397"/>
                </a:lnTo>
                <a:cubicBezTo>
                  <a:pt x="156414" y="250922"/>
                  <a:pt x="136817" y="250922"/>
                  <a:pt x="124387" y="263397"/>
                </a:cubicBezTo>
                <a:cubicBezTo>
                  <a:pt x="111957" y="275871"/>
                  <a:pt x="111957" y="294584"/>
                  <a:pt x="124387" y="307058"/>
                </a:cubicBezTo>
                <a:lnTo>
                  <a:pt x="171500" y="360000"/>
                </a:lnTo>
                <a:lnTo>
                  <a:pt x="58689" y="358485"/>
                </a:lnTo>
                <a:cubicBezTo>
                  <a:pt x="25432" y="358485"/>
                  <a:pt x="0" y="332595"/>
                  <a:pt x="0" y="298737"/>
                </a:cubicBezTo>
                <a:lnTo>
                  <a:pt x="0" y="59747"/>
                </a:lnTo>
                <a:cubicBezTo>
                  <a:pt x="0" y="25890"/>
                  <a:pt x="25432" y="0"/>
                  <a:pt x="58689" y="0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1253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6" name="任意多边形: 形状 70"/>
          <p:cNvSpPr/>
          <p:nvPr>
            <p:custDataLst>
              <p:tags r:id="rId31"/>
            </p:custDataLst>
          </p:nvPr>
        </p:nvSpPr>
        <p:spPr>
          <a:xfrm>
            <a:off x="6688020" y="4890381"/>
            <a:ext cx="360000" cy="360000"/>
          </a:xfrm>
          <a:custGeom>
            <a:avLst/>
            <a:gdLst>
              <a:gd name="connsiteX0" fmla="*/ 347746 w 360000"/>
              <a:gd name="connsiteY0" fmla="*/ 334246 h 360000"/>
              <a:gd name="connsiteX1" fmla="*/ 360114 w 360000"/>
              <a:gd name="connsiteY1" fmla="*/ 347746 h 360000"/>
              <a:gd name="connsiteX2" fmla="*/ 347746 w 360000"/>
              <a:gd name="connsiteY2" fmla="*/ 360114 h 360000"/>
              <a:gd name="connsiteX3" fmla="*/ 12457 w 360000"/>
              <a:gd name="connsiteY3" fmla="*/ 360114 h 360000"/>
              <a:gd name="connsiteX4" fmla="*/ 114 w 360000"/>
              <a:gd name="connsiteY4" fmla="*/ 346614 h 360000"/>
              <a:gd name="connsiteX5" fmla="*/ 12483 w 360000"/>
              <a:gd name="connsiteY5" fmla="*/ 334246 h 360000"/>
              <a:gd name="connsiteX6" fmla="*/ 31614 w 360000"/>
              <a:gd name="connsiteY6" fmla="*/ 334246 h 360000"/>
              <a:gd name="connsiteX7" fmla="*/ 31614 w 360000"/>
              <a:gd name="connsiteY7" fmla="*/ 18114 h 360000"/>
              <a:gd name="connsiteX8" fmla="*/ 49614 w 360000"/>
              <a:gd name="connsiteY8" fmla="*/ 114 h 360000"/>
              <a:gd name="connsiteX9" fmla="*/ 214983 w 360000"/>
              <a:gd name="connsiteY9" fmla="*/ 114 h 360000"/>
              <a:gd name="connsiteX10" fmla="*/ 232983 w 360000"/>
              <a:gd name="connsiteY10" fmla="*/ 18114 h 360000"/>
              <a:gd name="connsiteX11" fmla="*/ 232983 w 360000"/>
              <a:gd name="connsiteY11" fmla="*/ 118245 h 360000"/>
              <a:gd name="connsiteX12" fmla="*/ 303877 w 360000"/>
              <a:gd name="connsiteY12" fmla="*/ 140745 h 360000"/>
              <a:gd name="connsiteX13" fmla="*/ 328614 w 360000"/>
              <a:gd name="connsiteY13" fmla="*/ 174483 h 360000"/>
              <a:gd name="connsiteX14" fmla="*/ 328614 w 360000"/>
              <a:gd name="connsiteY14" fmla="*/ 334246 h 360000"/>
              <a:gd name="connsiteX15" fmla="*/ 347746 w 360000"/>
              <a:gd name="connsiteY15" fmla="*/ 334246 h 360000"/>
              <a:gd name="connsiteX16" fmla="*/ 148614 w 360000"/>
              <a:gd name="connsiteY16" fmla="*/ 75457 h 360000"/>
              <a:gd name="connsiteX17" fmla="*/ 148614 w 360000"/>
              <a:gd name="connsiteY17" fmla="*/ 106957 h 360000"/>
              <a:gd name="connsiteX18" fmla="*/ 199245 w 360000"/>
              <a:gd name="connsiteY18" fmla="*/ 106957 h 360000"/>
              <a:gd name="connsiteX19" fmla="*/ 199245 w 360000"/>
              <a:gd name="connsiteY19" fmla="*/ 75483 h 360000"/>
              <a:gd name="connsiteX20" fmla="*/ 148614 w 360000"/>
              <a:gd name="connsiteY20" fmla="*/ 75483 h 360000"/>
              <a:gd name="connsiteX21" fmla="*/ 148614 w 360000"/>
              <a:gd name="connsiteY21" fmla="*/ 75483 h 360000"/>
              <a:gd name="connsiteX22" fmla="*/ 148614 w 360000"/>
              <a:gd name="connsiteY22" fmla="*/ 75457 h 360000"/>
              <a:gd name="connsiteX23" fmla="*/ 115983 w 360000"/>
              <a:gd name="connsiteY23" fmla="*/ 274588 h 360000"/>
              <a:gd name="connsiteX24" fmla="*/ 115983 w 360000"/>
              <a:gd name="connsiteY24" fmla="*/ 243114 h 360000"/>
              <a:gd name="connsiteX25" fmla="*/ 65377 w 360000"/>
              <a:gd name="connsiteY25" fmla="*/ 243114 h 360000"/>
              <a:gd name="connsiteX26" fmla="*/ 65377 w 360000"/>
              <a:gd name="connsiteY26" fmla="*/ 274614 h 360000"/>
              <a:gd name="connsiteX27" fmla="*/ 115983 w 360000"/>
              <a:gd name="connsiteY27" fmla="*/ 274614 h 360000"/>
              <a:gd name="connsiteX28" fmla="*/ 115983 w 360000"/>
              <a:gd name="connsiteY28" fmla="*/ 274614 h 360000"/>
              <a:gd name="connsiteX29" fmla="*/ 115983 w 360000"/>
              <a:gd name="connsiteY29" fmla="*/ 274588 h 360000"/>
              <a:gd name="connsiteX30" fmla="*/ 65377 w 360000"/>
              <a:gd name="connsiteY30" fmla="*/ 191351 h 360000"/>
              <a:gd name="connsiteX31" fmla="*/ 115983 w 360000"/>
              <a:gd name="connsiteY31" fmla="*/ 191351 h 360000"/>
              <a:gd name="connsiteX32" fmla="*/ 115983 w 360000"/>
              <a:gd name="connsiteY32" fmla="*/ 159877 h 360000"/>
              <a:gd name="connsiteX33" fmla="*/ 65377 w 360000"/>
              <a:gd name="connsiteY33" fmla="*/ 159877 h 360000"/>
              <a:gd name="connsiteX34" fmla="*/ 65377 w 360000"/>
              <a:gd name="connsiteY34" fmla="*/ 191403 h 360000"/>
              <a:gd name="connsiteX35" fmla="*/ 65377 w 360000"/>
              <a:gd name="connsiteY35" fmla="*/ 191351 h 360000"/>
              <a:gd name="connsiteX36" fmla="*/ 65377 w 360000"/>
              <a:gd name="connsiteY36" fmla="*/ 107008 h 360000"/>
              <a:gd name="connsiteX37" fmla="*/ 115983 w 360000"/>
              <a:gd name="connsiteY37" fmla="*/ 107008 h 360000"/>
              <a:gd name="connsiteX38" fmla="*/ 115983 w 360000"/>
              <a:gd name="connsiteY38" fmla="*/ 75457 h 360000"/>
              <a:gd name="connsiteX39" fmla="*/ 65377 w 360000"/>
              <a:gd name="connsiteY39" fmla="*/ 75457 h 360000"/>
              <a:gd name="connsiteX40" fmla="*/ 65377 w 360000"/>
              <a:gd name="connsiteY40" fmla="*/ 106957 h 360000"/>
              <a:gd name="connsiteX41" fmla="*/ 65377 w 360000"/>
              <a:gd name="connsiteY41" fmla="*/ 107008 h 360000"/>
              <a:gd name="connsiteX42" fmla="*/ 148614 w 360000"/>
              <a:gd name="connsiteY42" fmla="*/ 158745 h 360000"/>
              <a:gd name="connsiteX43" fmla="*/ 148614 w 360000"/>
              <a:gd name="connsiteY43" fmla="*/ 191377 h 360000"/>
              <a:gd name="connsiteX44" fmla="*/ 199245 w 360000"/>
              <a:gd name="connsiteY44" fmla="*/ 191377 h 360000"/>
              <a:gd name="connsiteX45" fmla="*/ 199245 w 360000"/>
              <a:gd name="connsiteY45" fmla="*/ 158720 h 360000"/>
              <a:gd name="connsiteX46" fmla="*/ 148614 w 360000"/>
              <a:gd name="connsiteY46" fmla="*/ 158720 h 360000"/>
              <a:gd name="connsiteX47" fmla="*/ 148614 w 360000"/>
              <a:gd name="connsiteY47" fmla="*/ 158720 h 360000"/>
              <a:gd name="connsiteX48" fmla="*/ 148614 w 360000"/>
              <a:gd name="connsiteY48" fmla="*/ 158745 h 360000"/>
              <a:gd name="connsiteX49" fmla="*/ 200377 w 360000"/>
              <a:gd name="connsiteY49" fmla="*/ 274614 h 360000"/>
              <a:gd name="connsiteX50" fmla="*/ 200377 w 360000"/>
              <a:gd name="connsiteY50" fmla="*/ 243114 h 360000"/>
              <a:gd name="connsiteX51" fmla="*/ 149720 w 360000"/>
              <a:gd name="connsiteY51" fmla="*/ 243114 h 360000"/>
              <a:gd name="connsiteX52" fmla="*/ 149720 w 360000"/>
              <a:gd name="connsiteY52" fmla="*/ 274614 h 360000"/>
              <a:gd name="connsiteX53" fmla="*/ 200377 w 360000"/>
              <a:gd name="connsiteY53" fmla="*/ 274614 h 360000"/>
              <a:gd name="connsiteX54" fmla="*/ 200377 w 360000"/>
              <a:gd name="connsiteY54" fmla="*/ 274614 h 360000"/>
              <a:gd name="connsiteX55" fmla="*/ 254377 w 360000"/>
              <a:gd name="connsiteY55" fmla="*/ 311746 h 360000"/>
              <a:gd name="connsiteX56" fmla="*/ 280246 w 360000"/>
              <a:gd name="connsiteY56" fmla="*/ 311746 h 360000"/>
              <a:gd name="connsiteX57" fmla="*/ 280246 w 360000"/>
              <a:gd name="connsiteY57" fmla="*/ 259983 h 360000"/>
              <a:gd name="connsiteX58" fmla="*/ 254377 w 360000"/>
              <a:gd name="connsiteY58" fmla="*/ 259983 h 360000"/>
              <a:gd name="connsiteX59" fmla="*/ 254377 w 360000"/>
              <a:gd name="connsiteY59" fmla="*/ 311746 h 360000"/>
              <a:gd name="connsiteX60" fmla="*/ 254377 w 360000"/>
              <a:gd name="connsiteY60" fmla="*/ 236377 h 360000"/>
              <a:gd name="connsiteX61" fmla="*/ 280246 w 360000"/>
              <a:gd name="connsiteY61" fmla="*/ 236377 h 360000"/>
              <a:gd name="connsiteX62" fmla="*/ 280246 w 360000"/>
              <a:gd name="connsiteY62" fmla="*/ 184614 h 360000"/>
              <a:gd name="connsiteX63" fmla="*/ 254377 w 360000"/>
              <a:gd name="connsiteY63" fmla="*/ 184614 h 360000"/>
              <a:gd name="connsiteX64" fmla="*/ 254377 w 360000"/>
              <a:gd name="connsiteY64" fmla="*/ 236377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60000" h="360000">
                <a:moveTo>
                  <a:pt x="347746" y="334246"/>
                </a:moveTo>
                <a:cubicBezTo>
                  <a:pt x="354483" y="334246"/>
                  <a:pt x="360114" y="339851"/>
                  <a:pt x="360114" y="347746"/>
                </a:cubicBezTo>
                <a:cubicBezTo>
                  <a:pt x="360045" y="354547"/>
                  <a:pt x="354547" y="360045"/>
                  <a:pt x="347746" y="360114"/>
                </a:cubicBezTo>
                <a:lnTo>
                  <a:pt x="12457" y="360114"/>
                </a:lnTo>
                <a:cubicBezTo>
                  <a:pt x="5771" y="360114"/>
                  <a:pt x="114" y="354483"/>
                  <a:pt x="114" y="346614"/>
                </a:cubicBezTo>
                <a:cubicBezTo>
                  <a:pt x="114" y="339851"/>
                  <a:pt x="5745" y="334246"/>
                  <a:pt x="12483" y="334246"/>
                </a:cubicBezTo>
                <a:lnTo>
                  <a:pt x="31614" y="334246"/>
                </a:lnTo>
                <a:lnTo>
                  <a:pt x="31614" y="18114"/>
                </a:lnTo>
                <a:cubicBezTo>
                  <a:pt x="31614" y="7983"/>
                  <a:pt x="39483" y="114"/>
                  <a:pt x="49614" y="114"/>
                </a:cubicBezTo>
                <a:lnTo>
                  <a:pt x="214983" y="114"/>
                </a:lnTo>
                <a:cubicBezTo>
                  <a:pt x="225114" y="114"/>
                  <a:pt x="232983" y="7983"/>
                  <a:pt x="232983" y="18114"/>
                </a:cubicBezTo>
                <a:lnTo>
                  <a:pt x="232983" y="118245"/>
                </a:lnTo>
                <a:lnTo>
                  <a:pt x="303877" y="140745"/>
                </a:lnTo>
                <a:cubicBezTo>
                  <a:pt x="318483" y="145245"/>
                  <a:pt x="328614" y="158745"/>
                  <a:pt x="328614" y="174483"/>
                </a:cubicBezTo>
                <a:lnTo>
                  <a:pt x="328614" y="334246"/>
                </a:lnTo>
                <a:lnTo>
                  <a:pt x="347746" y="334246"/>
                </a:lnTo>
                <a:moveTo>
                  <a:pt x="148614" y="75457"/>
                </a:moveTo>
                <a:lnTo>
                  <a:pt x="148614" y="106957"/>
                </a:lnTo>
                <a:lnTo>
                  <a:pt x="199245" y="106957"/>
                </a:lnTo>
                <a:lnTo>
                  <a:pt x="199245" y="75483"/>
                </a:lnTo>
                <a:lnTo>
                  <a:pt x="148614" y="75483"/>
                </a:lnTo>
                <a:cubicBezTo>
                  <a:pt x="149745" y="74351"/>
                  <a:pt x="148614" y="74351"/>
                  <a:pt x="148614" y="75483"/>
                </a:cubicBezTo>
                <a:lnTo>
                  <a:pt x="148614" y="75457"/>
                </a:lnTo>
                <a:moveTo>
                  <a:pt x="115983" y="274588"/>
                </a:moveTo>
                <a:lnTo>
                  <a:pt x="115983" y="243114"/>
                </a:lnTo>
                <a:lnTo>
                  <a:pt x="65377" y="243114"/>
                </a:lnTo>
                <a:lnTo>
                  <a:pt x="65377" y="274614"/>
                </a:lnTo>
                <a:lnTo>
                  <a:pt x="115983" y="274614"/>
                </a:lnTo>
                <a:cubicBezTo>
                  <a:pt x="115983" y="275746"/>
                  <a:pt x="115983" y="274614"/>
                  <a:pt x="115983" y="274614"/>
                </a:cubicBezTo>
                <a:lnTo>
                  <a:pt x="115983" y="274588"/>
                </a:lnTo>
                <a:moveTo>
                  <a:pt x="65377" y="191351"/>
                </a:moveTo>
                <a:lnTo>
                  <a:pt x="115983" y="191351"/>
                </a:lnTo>
                <a:lnTo>
                  <a:pt x="115983" y="159877"/>
                </a:lnTo>
                <a:lnTo>
                  <a:pt x="65377" y="159877"/>
                </a:lnTo>
                <a:lnTo>
                  <a:pt x="65377" y="191403"/>
                </a:lnTo>
                <a:lnTo>
                  <a:pt x="65377" y="191351"/>
                </a:lnTo>
                <a:moveTo>
                  <a:pt x="65377" y="107008"/>
                </a:moveTo>
                <a:lnTo>
                  <a:pt x="115983" y="107008"/>
                </a:lnTo>
                <a:lnTo>
                  <a:pt x="115983" y="75457"/>
                </a:lnTo>
                <a:lnTo>
                  <a:pt x="65377" y="75457"/>
                </a:lnTo>
                <a:lnTo>
                  <a:pt x="65377" y="106957"/>
                </a:lnTo>
                <a:lnTo>
                  <a:pt x="65377" y="107008"/>
                </a:lnTo>
                <a:moveTo>
                  <a:pt x="148614" y="158745"/>
                </a:moveTo>
                <a:lnTo>
                  <a:pt x="148614" y="191377"/>
                </a:lnTo>
                <a:lnTo>
                  <a:pt x="199245" y="191377"/>
                </a:lnTo>
                <a:lnTo>
                  <a:pt x="199245" y="158720"/>
                </a:lnTo>
                <a:lnTo>
                  <a:pt x="148614" y="158720"/>
                </a:lnTo>
                <a:cubicBezTo>
                  <a:pt x="149745" y="158720"/>
                  <a:pt x="148614" y="158720"/>
                  <a:pt x="148614" y="158720"/>
                </a:cubicBezTo>
                <a:lnTo>
                  <a:pt x="148614" y="158745"/>
                </a:lnTo>
                <a:moveTo>
                  <a:pt x="200377" y="274614"/>
                </a:moveTo>
                <a:lnTo>
                  <a:pt x="200377" y="243114"/>
                </a:lnTo>
                <a:lnTo>
                  <a:pt x="149720" y="243114"/>
                </a:lnTo>
                <a:lnTo>
                  <a:pt x="149720" y="274614"/>
                </a:lnTo>
                <a:lnTo>
                  <a:pt x="200377" y="274614"/>
                </a:lnTo>
                <a:cubicBezTo>
                  <a:pt x="200377" y="275746"/>
                  <a:pt x="200377" y="274614"/>
                  <a:pt x="200377" y="274614"/>
                </a:cubicBezTo>
                <a:moveTo>
                  <a:pt x="254377" y="311746"/>
                </a:moveTo>
                <a:lnTo>
                  <a:pt x="280246" y="311746"/>
                </a:lnTo>
                <a:lnTo>
                  <a:pt x="280246" y="259983"/>
                </a:lnTo>
                <a:lnTo>
                  <a:pt x="254377" y="259983"/>
                </a:lnTo>
                <a:lnTo>
                  <a:pt x="254377" y="311746"/>
                </a:lnTo>
                <a:moveTo>
                  <a:pt x="254377" y="236377"/>
                </a:moveTo>
                <a:lnTo>
                  <a:pt x="280246" y="236377"/>
                </a:lnTo>
                <a:lnTo>
                  <a:pt x="280246" y="184614"/>
                </a:lnTo>
                <a:lnTo>
                  <a:pt x="254377" y="184614"/>
                </a:lnTo>
                <a:lnTo>
                  <a:pt x="254377" y="236377"/>
                </a:lnTo>
              </a:path>
            </a:pathLst>
          </a:custGeom>
          <a:solidFill>
            <a:schemeClr val="lt1">
              <a:lumMod val="100000"/>
            </a:schemeClr>
          </a:solidFill>
          <a:ln w="1259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custDataLst>
      <p:tags r:id="rId3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 14"/>
          <p:cNvSpPr/>
          <p:nvPr>
            <p:custDataLst>
              <p:tags r:id="rId1"/>
            </p:custDataLst>
          </p:nvPr>
        </p:nvSpPr>
        <p:spPr>
          <a:xfrm flipH="1" flipV="1">
            <a:off x="2199562" y="2970666"/>
            <a:ext cx="3409950" cy="2887345"/>
          </a:xfrm>
          <a:custGeom>
            <a:avLst/>
            <a:gdLst>
              <a:gd name="connsiteX0" fmla="*/ 1 w 570"/>
              <a:gd name="connsiteY0" fmla="*/ 476 h 476"/>
              <a:gd name="connsiteX1" fmla="*/ 0 w 570"/>
              <a:gd name="connsiteY1" fmla="*/ 0 h 476"/>
              <a:gd name="connsiteX2" fmla="*/ 570 w 570"/>
              <a:gd name="connsiteY2" fmla="*/ 476 h 476"/>
              <a:gd name="connsiteX3" fmla="*/ 1 w 570"/>
              <a:gd name="connsiteY3" fmla="*/ 476 h 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0" h="4547">
                <a:moveTo>
                  <a:pt x="579" y="0"/>
                </a:moveTo>
                <a:lnTo>
                  <a:pt x="1030" y="362"/>
                </a:lnTo>
                <a:lnTo>
                  <a:pt x="5026" y="362"/>
                </a:lnTo>
                <a:cubicBezTo>
                  <a:pt x="5185" y="362"/>
                  <a:pt x="5317" y="471"/>
                  <a:pt x="5354" y="618"/>
                </a:cubicBezTo>
                <a:lnTo>
                  <a:pt x="5355" y="624"/>
                </a:lnTo>
                <a:lnTo>
                  <a:pt x="5359" y="638"/>
                </a:lnTo>
                <a:cubicBezTo>
                  <a:pt x="5366" y="666"/>
                  <a:pt x="5370" y="695"/>
                  <a:pt x="5370" y="726"/>
                </a:cubicBezTo>
                <a:lnTo>
                  <a:pt x="5370" y="4198"/>
                </a:lnTo>
                <a:cubicBezTo>
                  <a:pt x="5370" y="4391"/>
                  <a:pt x="5214" y="4547"/>
                  <a:pt x="5021" y="4547"/>
                </a:cubicBezTo>
                <a:lnTo>
                  <a:pt x="349" y="4547"/>
                </a:lnTo>
                <a:cubicBezTo>
                  <a:pt x="258" y="4547"/>
                  <a:pt x="176" y="4513"/>
                  <a:pt x="114" y="4456"/>
                </a:cubicBezTo>
                <a:lnTo>
                  <a:pt x="114" y="4456"/>
                </a:lnTo>
                <a:lnTo>
                  <a:pt x="111" y="4453"/>
                </a:lnTo>
                <a:cubicBezTo>
                  <a:pt x="43" y="4392"/>
                  <a:pt x="0" y="4302"/>
                  <a:pt x="0" y="4203"/>
                </a:cubicBezTo>
                <a:lnTo>
                  <a:pt x="0" y="4198"/>
                </a:lnTo>
                <a:lnTo>
                  <a:pt x="0" y="726"/>
                </a:lnTo>
                <a:lnTo>
                  <a:pt x="0" y="700"/>
                </a:lnTo>
                <a:cubicBezTo>
                  <a:pt x="0" y="513"/>
                  <a:pt x="151" y="362"/>
                  <a:pt x="338" y="362"/>
                </a:cubicBezTo>
                <a:lnTo>
                  <a:pt x="580" y="362"/>
                </a:lnTo>
                <a:lnTo>
                  <a:pt x="579" y="0"/>
                </a:lnTo>
                <a:close/>
              </a:path>
            </a:pathLst>
          </a:custGeom>
          <a:gradFill>
            <a:gsLst>
              <a:gs pos="80000">
                <a:schemeClr val="accent1">
                  <a:alpha val="60000"/>
                </a:schemeClr>
              </a:gs>
              <a:gs pos="0">
                <a:schemeClr val="accent1">
                  <a:lumMod val="60000"/>
                  <a:lumOff val="40000"/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3" name="任意多边形 15"/>
          <p:cNvSpPr/>
          <p:nvPr>
            <p:custDataLst>
              <p:tags r:id="rId2"/>
            </p:custDataLst>
          </p:nvPr>
        </p:nvSpPr>
        <p:spPr>
          <a:xfrm>
            <a:off x="704137" y="1826396"/>
            <a:ext cx="4646295" cy="3843064"/>
          </a:xfrm>
          <a:custGeom>
            <a:avLst/>
            <a:gdLst>
              <a:gd name="adj" fmla="val 8696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17" h="6052">
                <a:moveTo>
                  <a:pt x="489" y="0"/>
                </a:moveTo>
                <a:lnTo>
                  <a:pt x="6828" y="0"/>
                </a:lnTo>
                <a:cubicBezTo>
                  <a:pt x="7098" y="0"/>
                  <a:pt x="7317" y="219"/>
                  <a:pt x="7317" y="489"/>
                </a:cubicBezTo>
                <a:lnTo>
                  <a:pt x="7317" y="5134"/>
                </a:lnTo>
                <a:cubicBezTo>
                  <a:pt x="7317" y="5404"/>
                  <a:pt x="7098" y="5623"/>
                  <a:pt x="6828" y="5623"/>
                </a:cubicBezTo>
                <a:lnTo>
                  <a:pt x="1234" y="5623"/>
                </a:lnTo>
                <a:lnTo>
                  <a:pt x="699" y="6052"/>
                </a:lnTo>
                <a:lnTo>
                  <a:pt x="700" y="5623"/>
                </a:lnTo>
                <a:lnTo>
                  <a:pt x="489" y="5623"/>
                </a:lnTo>
                <a:cubicBezTo>
                  <a:pt x="219" y="5623"/>
                  <a:pt x="0" y="5404"/>
                  <a:pt x="0" y="5134"/>
                </a:cubicBezTo>
                <a:lnTo>
                  <a:pt x="0" y="489"/>
                </a:lnTo>
                <a:cubicBezTo>
                  <a:pt x="0" y="219"/>
                  <a:pt x="219" y="0"/>
                  <a:pt x="489" y="0"/>
                </a:cubicBezTo>
                <a:close/>
              </a:path>
            </a:pathLst>
          </a:custGeom>
          <a:gradFill>
            <a:gsLst>
              <a:gs pos="65000">
                <a:schemeClr val="accent1"/>
              </a:gs>
              <a:gs pos="20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 l="3560" r="3604"/>
          <a:stretch>
            <a:fillRect/>
          </a:stretch>
        </p:blipFill>
        <p:spPr>
          <a:xfrm>
            <a:off x="838200" y="1971302"/>
            <a:ext cx="4356100" cy="3274060"/>
          </a:xfrm>
          <a:prstGeom prst="roundRect">
            <a:avLst>
              <a:gd name="adj" fmla="val 6291"/>
            </a:avLst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标题 2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6000" y="394405"/>
            <a:ext cx="10800000" cy="792000"/>
          </a:xfrm>
        </p:spPr>
        <p:txBody>
          <a:bodyPr wrap="square">
            <a:normAutofit/>
          </a:bodyPr>
          <a:lstStyle/>
          <a:p>
            <a:r>
              <a:rPr lang="ru-RU" altLang="en-US" spc="0"/>
              <a:t>Аналитика</a:t>
            </a:r>
            <a:endParaRPr lang="ru-RU" altLang="en-US" spc="0"/>
          </a:p>
        </p:txBody>
      </p:sp>
      <p:sp>
        <p:nvSpPr>
          <p:cNvPr id="2" name="圆角矩形 13"/>
          <p:cNvSpPr/>
          <p:nvPr>
            <p:custDataLst>
              <p:tags r:id="rId6"/>
            </p:custDataLst>
          </p:nvPr>
        </p:nvSpPr>
        <p:spPr>
          <a:xfrm>
            <a:off x="6235638" y="1659846"/>
            <a:ext cx="1826561" cy="374369"/>
          </a:xfrm>
          <a:prstGeom prst="roundRect">
            <a:avLst>
              <a:gd name="adj" fmla="val 11999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rgbClr val="376FFF">
              <a:shade val="50000"/>
            </a:srgbClr>
          </a:lnRef>
          <a:fillRef idx="1">
            <a:srgbClr val="376FFF"/>
          </a:fillRef>
          <a:effectRef idx="0">
            <a:srgbClr val="376FFF"/>
          </a:effectRef>
          <a:fontRef idx="minor">
            <a:srgbClr val="FFFFFF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ru-RU" altLang="en-US" b="1" dirty="0">
                <a:solidFill>
                  <a:schemeClr val="lt1">
                    <a:lumMod val="100000"/>
                  </a:schemeClr>
                </a:solidFill>
                <a:latin typeface="+mj-lt"/>
                <a:sym typeface="+mn-ea"/>
              </a:rPr>
              <a:t>Анализ задачи </a:t>
            </a:r>
            <a:endParaRPr lang="ru-RU" altLang="en-US" b="1" dirty="0">
              <a:solidFill>
                <a:schemeClr val="lt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7"/>
            </p:custDataLst>
          </p:nvPr>
        </p:nvSpPr>
        <p:spPr>
          <a:xfrm>
            <a:off x="6235065" y="2033905"/>
            <a:ext cx="5226685" cy="43338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Поиск дубликатов по видео популярного видеохостинга с изветными параметрами видлео и всевозможными модификациями. Модификации  на видео могут самеые разнообразные, от склейки видео до наложения ватермарок и специальных фильтров. </a:t>
            </a:r>
            <a:endParaRPr lang="ru-RU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  <a:p>
            <a:pPr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Следовательно требуется проводить препроцессинг видео, то есть максимально его облегачать, следовательно сокращать объем видео и ускорять обработку. Также необходимо было предусмотреть базу данных и апи. Модели могут быть любые, в том числе требуется предоставить разнообразные алгоритмы для обработки видео.  </a:t>
            </a:r>
            <a:endParaRPr lang="ru-RU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ru-RU" altLang="en-US" spc="0"/>
              <a:t>Алгоритмы </a:t>
            </a:r>
            <a:endParaRPr lang="ru-RU" altLang="en-US" spc="0"/>
          </a:p>
        </p:txBody>
      </p: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694690" y="1243965"/>
          <a:ext cx="10805795" cy="23063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543685"/>
                <a:gridCol w="1543685"/>
                <a:gridCol w="1543685"/>
                <a:gridCol w="1543685"/>
                <a:gridCol w="1543685"/>
                <a:gridCol w="1543685"/>
                <a:gridCol w="1543685"/>
              </a:tblGrid>
              <a:tr h="57658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3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3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3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3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3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3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3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</a:tr>
              <a:tr h="57658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aseline="0" dirty="0">
                          <a:latin typeface="+mn-lt"/>
                          <a:sym typeface="Arial" panose="020B0604020202020204" pitchFamily="34" charset="0"/>
                        </a:rPr>
                        <a:t>Анализ частотной области</a:t>
                      </a:r>
                      <a:r>
                        <a:rPr lang="ru-RU" altLang="en-US" sz="1400" baseline="0" dirty="0">
                          <a:latin typeface="+mn-lt"/>
                          <a:sym typeface="Arial" panose="020B0604020202020204" pitchFamily="34" charset="0"/>
                        </a:rPr>
                        <a:t> (Фурье)</a:t>
                      </a:r>
                      <a:endParaRPr lang="ru-RU" altLang="en-US" sz="14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 dirty="0">
                          <a:latin typeface="+mn-lt"/>
                          <a:sym typeface="Arial" panose="020B0604020202020204" pitchFamily="34" charset="0"/>
                        </a:rPr>
                        <a:t>Снижение разрешения каждого кадра для облегчения обработки</a:t>
                      </a:r>
                      <a:endParaRPr 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 dirty="0">
                          <a:latin typeface="+mn-lt"/>
                          <a:sym typeface="Arial" panose="020B0604020202020204" pitchFamily="34" charset="0"/>
                        </a:rPr>
                        <a:t>Сравнение дубликатов видео по Average Hash </a:t>
                      </a:r>
                      <a:endParaRPr 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>
                          <a:latin typeface="+mn-lt"/>
                          <a:sym typeface="Arial" panose="020B0604020202020204" pitchFamily="34" charset="0"/>
                        </a:rPr>
                        <a:t>Изучение глубины цвета и цветовых схем</a:t>
                      </a:r>
                      <a:endParaRPr lang="en-US" sz="1200" baseline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>
                          <a:latin typeface="+mn-lt"/>
                          <a:sym typeface="Arial" panose="020B0604020202020204" pitchFamily="34" charset="0"/>
                        </a:rPr>
                        <a:t>Повышение скорости видео с учетом схожести кадров</a:t>
                      </a:r>
                      <a:endParaRPr lang="en-US" sz="1200" baseline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>
                          <a:latin typeface="+mn-lt"/>
                          <a:sym typeface="Arial" panose="020B0604020202020204" pitchFamily="34" charset="0"/>
                        </a:rPr>
                        <a:t>Применение методов нормализации освещения для уменьшения влияния различных условий освещения на сравнение</a:t>
                      </a:r>
                      <a:endParaRPr lang="en-US" sz="1200" baseline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>
                          <a:latin typeface="+mn-lt"/>
                          <a:sym typeface="Arial" panose="020B0604020202020204" pitchFamily="34" charset="0"/>
                        </a:rPr>
                        <a:t>Перевод видео в ч/б и выделение только маски</a:t>
                      </a:r>
                      <a:endParaRPr lang="en-US" sz="1200" baseline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</a:tr>
              <a:tr h="57658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aseline="0" dirty="0">
                          <a:latin typeface="+mn-lt"/>
                          <a:sym typeface="Arial" panose="020B0604020202020204" pitchFamily="34" charset="0"/>
                        </a:rPr>
                        <a:t>Использование графов</a:t>
                      </a:r>
                      <a:endParaRPr lang="en-US" sz="14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 dirty="0">
                          <a:latin typeface="+mn-lt"/>
                          <a:sym typeface="Arial" panose="020B0604020202020204" pitchFamily="34" charset="0"/>
                        </a:rPr>
                        <a:t>Выделение ключевых кадров</a:t>
                      </a:r>
                      <a:endParaRPr 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 dirty="0">
                          <a:latin typeface="+mn-lt"/>
                          <a:sym typeface="Arial" panose="020B0604020202020204" pitchFamily="34" charset="0"/>
                        </a:rPr>
                        <a:t>Difference Hash (DHash) </a:t>
                      </a:r>
                      <a:endParaRPr 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 dirty="0">
                          <a:latin typeface="+mn-lt"/>
                          <a:sym typeface="Arial" panose="020B0604020202020204" pitchFamily="34" charset="0"/>
                        </a:rPr>
                        <a:t>Определение и анализ объектов на кадрах с целью нахождения дубликатов по содержимому</a:t>
                      </a:r>
                      <a:endParaRPr 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ru-RU" altLang="en-US" sz="1200" baseline="0" dirty="0">
                          <a:latin typeface="+mn-lt"/>
                          <a:sym typeface="Arial" panose="020B0604020202020204" pitchFamily="34" charset="0"/>
                        </a:rPr>
                        <a:t>Обрезка видео (по вертикали, по горизонтали, по произвольному углу, по центру, по углам и т.д.)</a:t>
                      </a:r>
                      <a:endParaRPr lang="ru-RU" alt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>
                          <a:latin typeface="+mn-lt"/>
                          <a:sym typeface="Arial" panose="020B0604020202020204" pitchFamily="34" charset="0"/>
                        </a:rPr>
                        <a:t>Использование временных меток для определения схожести видео на основе времени записи</a:t>
                      </a:r>
                      <a:endParaRPr lang="en-US" sz="1200" baseline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ru-RU" altLang="en-US" sz="1200" baseline="0">
                          <a:latin typeface="+mn-lt"/>
                          <a:sym typeface="Arial" panose="020B0604020202020204" pitchFamily="34" charset="0"/>
                        </a:rPr>
                        <a:t>Temporal Alignment: Методы для временного выравнивания видео и нахождения синхронных частей</a:t>
                      </a:r>
                      <a:endParaRPr lang="ru-RU" altLang="en-US" sz="1200" baseline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</a:tr>
              <a:tr h="57658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aseline="0" dirty="0">
                          <a:latin typeface="+mn-lt"/>
                          <a:sym typeface="Arial" panose="020B0604020202020204" pitchFamily="34" charset="0"/>
                        </a:rPr>
                        <a:t>Перцептивное хеширование</a:t>
                      </a:r>
                      <a:endParaRPr lang="en-US" sz="14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ru-RU" altLang="en-US" sz="1200" baseline="0" dirty="0">
                          <a:latin typeface="+mn-lt"/>
                          <a:sym typeface="Arial" panose="020B0604020202020204" pitchFamily="34" charset="0"/>
                        </a:rPr>
                        <a:t>Анализ цветовой палитры видео</a:t>
                      </a:r>
                      <a:endParaRPr lang="ru-RU" alt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>
                          <a:latin typeface="+mn-lt"/>
                          <a:sym typeface="Arial" panose="020B0604020202020204" pitchFamily="34" charset="0"/>
                        </a:rPr>
                        <a:t>Perceptual Hash (PHash)</a:t>
                      </a:r>
                      <a:endParaRPr lang="en-US" sz="1200" baseline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>
                          <a:latin typeface="+mn-lt"/>
                          <a:sym typeface="Arial" panose="020B0604020202020204" pitchFamily="34" charset="0"/>
                        </a:rPr>
                        <a:t>Разбивание видео на блоки, и получение суммеированного/среднего кадра </a:t>
                      </a:r>
                      <a:endParaRPr lang="en-US" sz="1200" baseline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 dirty="0">
                          <a:latin typeface="+mn-lt"/>
                          <a:sym typeface="Arial" panose="020B0604020202020204" pitchFamily="34" charset="0"/>
                        </a:rPr>
                        <a:t>Извлечения ключевых кадров из видео с использованием алгоритма KLT (Kanade-Lucas-Tomasi)</a:t>
                      </a:r>
                      <a:endParaRPr 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 dirty="0">
                          <a:latin typeface="+mn-lt"/>
                          <a:sym typeface="Arial" panose="020B0604020202020204" pitchFamily="34" charset="0"/>
                        </a:rPr>
                        <a:t>Использование технологий распознавания лиц для выявления совпадений в видео</a:t>
                      </a:r>
                      <a:endParaRPr 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aseline="0" dirty="0">
                          <a:latin typeface="+mn-lt"/>
                          <a:sym typeface="Arial" panose="020B0604020202020204" pitchFamily="34" charset="0"/>
                        </a:rPr>
                        <a:t>KAN (Kolmogorov Arnold Network) </a:t>
                      </a:r>
                      <a:endParaRPr lang="en-US" sz="1200" baseline="0" dirty="0">
                        <a:latin typeface="+mn-lt"/>
                        <a:sym typeface="Arial" panose="020B0604020202020204" pitchFamily="34" charset="0"/>
                      </a:endParaRPr>
                    </a:p>
                  </a:txBody>
                  <a:tcPr marL="12700" marR="12700" marT="12700" anchor="ctr"/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ru-RU" spc="0"/>
              <a:t>База данных </a:t>
            </a:r>
            <a:endParaRPr lang="ru-RU" spc="0"/>
          </a:p>
        </p:txBody>
      </p:sp>
      <p:sp>
        <p:nvSpPr>
          <p:cNvPr id="3" name="对角圆角矩形 2"/>
          <p:cNvSpPr/>
          <p:nvPr>
            <p:custDataLst>
              <p:tags r:id="rId2"/>
            </p:custDataLst>
          </p:nvPr>
        </p:nvSpPr>
        <p:spPr>
          <a:xfrm>
            <a:off x="695960" y="1364175"/>
            <a:ext cx="3115310" cy="4417634"/>
          </a:xfrm>
          <a:prstGeom prst="round2DiagRect">
            <a:avLst>
              <a:gd name="adj1" fmla="val 17346"/>
              <a:gd name="adj2" fmla="val 0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9" name="图片 2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23508" r="23508"/>
          <a:stretch>
            <a:fillRect/>
          </a:stretch>
        </p:blipFill>
        <p:spPr>
          <a:xfrm>
            <a:off x="942975" y="1565178"/>
            <a:ext cx="3138805" cy="4442997"/>
          </a:xfrm>
          <a:prstGeom prst="round2DiagRect">
            <a:avLst>
              <a:gd name="adj1" fmla="val 15840"/>
              <a:gd name="adj2" fmla="val 0"/>
            </a:avLst>
          </a:prstGeom>
          <a:ln w="9525" cap="flat" cmpd="sng" algn="ctr">
            <a:solidFill>
              <a:schemeClr val="tx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152400" dist="38100" dir="2700000" algn="tl" rotWithShape="0">
              <a:schemeClr val="tx1">
                <a:alpha val="20000"/>
              </a:schemeClr>
            </a:outerShdw>
          </a:effectLst>
        </p:spPr>
      </p:pic>
      <p:sp>
        <p:nvSpPr>
          <p:cNvPr id="11" name="圆角矩形 21"/>
          <p:cNvSpPr/>
          <p:nvPr>
            <p:custDataLst>
              <p:tags r:id="rId5"/>
            </p:custDataLst>
          </p:nvPr>
        </p:nvSpPr>
        <p:spPr>
          <a:xfrm>
            <a:off x="4800040" y="1363663"/>
            <a:ext cx="6696000" cy="1289050"/>
          </a:xfrm>
          <a:prstGeom prst="roundRect">
            <a:avLst>
              <a:gd name="adj" fmla="val 10263"/>
            </a:avLst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9pPr>
          </a:lstStyle>
          <a:p>
            <a:pPr algn="ctr"/>
            <a:endParaRPr lang="en-US" sz="1400">
              <a:latin typeface="+mj-ea"/>
            </a:endParaRPr>
          </a:p>
        </p:txBody>
      </p:sp>
      <p:sp>
        <p:nvSpPr>
          <p:cNvPr id="12" name="椭圆 11"/>
          <p:cNvSpPr/>
          <p:nvPr>
            <p:custDataLst>
              <p:tags r:id="rId6"/>
            </p:custDataLst>
          </p:nvPr>
        </p:nvSpPr>
        <p:spPr>
          <a:xfrm>
            <a:off x="4404360" y="1612188"/>
            <a:ext cx="792000" cy="792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dist="127000" dir="2700000" algn="tl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01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7"/>
            </p:custDataLst>
          </p:nvPr>
        </p:nvSpPr>
        <p:spPr>
          <a:xfrm>
            <a:off x="5451090" y="1891155"/>
            <a:ext cx="5728539" cy="7524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Milvus</a:t>
            </a:r>
            <a:r>
              <a:rPr lang="ru-RU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, </a:t>
            </a:r>
            <a:r>
              <a:rPr lang="en-US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F</a:t>
            </a:r>
            <a:endParaRPr lang="en-US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8"/>
            </p:custDataLst>
          </p:nvPr>
        </p:nvSpPr>
        <p:spPr>
          <a:xfrm>
            <a:off x="5451091" y="1423036"/>
            <a:ext cx="5728538" cy="443581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ru-RU" altLang="en-US" sz="2000" b="1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Векторная база данных </a:t>
            </a:r>
            <a:endParaRPr lang="ru-RU" altLang="en-US" sz="2000" b="1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8" name="圆角矩形 21"/>
          <p:cNvSpPr/>
          <p:nvPr>
            <p:custDataLst>
              <p:tags r:id="rId9"/>
            </p:custDataLst>
          </p:nvPr>
        </p:nvSpPr>
        <p:spPr>
          <a:xfrm>
            <a:off x="4800040" y="3041016"/>
            <a:ext cx="6696000" cy="1289050"/>
          </a:xfrm>
          <a:prstGeom prst="roundRect">
            <a:avLst>
              <a:gd name="adj" fmla="val 10263"/>
            </a:avLst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9pPr>
          </a:lstStyle>
          <a:p>
            <a:pPr algn="ctr"/>
            <a:endParaRPr lang="en-US" sz="1400">
              <a:latin typeface="+mj-ea"/>
            </a:endParaRPr>
          </a:p>
        </p:txBody>
      </p:sp>
      <p:sp>
        <p:nvSpPr>
          <p:cNvPr id="19" name="椭圆 18"/>
          <p:cNvSpPr/>
          <p:nvPr>
            <p:custDataLst>
              <p:tags r:id="rId10"/>
            </p:custDataLst>
          </p:nvPr>
        </p:nvSpPr>
        <p:spPr>
          <a:xfrm>
            <a:off x="4404360" y="3289541"/>
            <a:ext cx="792000" cy="792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dist="127000" dir="2700000" algn="tl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02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11"/>
            </p:custDataLst>
          </p:nvPr>
        </p:nvSpPr>
        <p:spPr>
          <a:xfrm>
            <a:off x="5451090" y="3568508"/>
            <a:ext cx="5728539" cy="7524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Presentations are communication tools that can be used as demonstrations.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2"/>
            </p:custDataLst>
          </p:nvPr>
        </p:nvSpPr>
        <p:spPr>
          <a:xfrm>
            <a:off x="5451091" y="3100389"/>
            <a:ext cx="5728538" cy="443581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ru-RU" altLang="en-US" sz="2000" b="1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Масштабируемость </a:t>
            </a:r>
            <a:endParaRPr lang="ru-RU" altLang="en-US" sz="2000" b="1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22" name="圆角矩形 21"/>
          <p:cNvSpPr/>
          <p:nvPr>
            <p:custDataLst>
              <p:tags r:id="rId13"/>
            </p:custDataLst>
          </p:nvPr>
        </p:nvSpPr>
        <p:spPr>
          <a:xfrm>
            <a:off x="4800040" y="4718368"/>
            <a:ext cx="6696000" cy="1289050"/>
          </a:xfrm>
          <a:prstGeom prst="roundRect">
            <a:avLst>
              <a:gd name="adj" fmla="val 10263"/>
            </a:avLst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9pPr>
          </a:lstStyle>
          <a:p>
            <a:pPr algn="ctr"/>
            <a:endParaRPr lang="en-US" sz="1400">
              <a:latin typeface="+mj-ea"/>
            </a:endParaRPr>
          </a:p>
        </p:txBody>
      </p:sp>
      <p:sp>
        <p:nvSpPr>
          <p:cNvPr id="23" name="椭圆 22"/>
          <p:cNvSpPr/>
          <p:nvPr>
            <p:custDataLst>
              <p:tags r:id="rId14"/>
            </p:custDataLst>
          </p:nvPr>
        </p:nvSpPr>
        <p:spPr>
          <a:xfrm>
            <a:off x="4404360" y="4966893"/>
            <a:ext cx="792000" cy="792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dist="127000" dir="2700000" algn="tl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03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5"/>
            </p:custDataLst>
          </p:nvPr>
        </p:nvSpPr>
        <p:spPr>
          <a:xfrm>
            <a:off x="5451090" y="5245860"/>
            <a:ext cx="5728539" cy="7524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Presentations are communication tools that can be used as demonstrations.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16"/>
            </p:custDataLst>
          </p:nvPr>
        </p:nvSpPr>
        <p:spPr>
          <a:xfrm>
            <a:off x="5451091" y="4777741"/>
            <a:ext cx="5728538" cy="443581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ru-RU" sz="2000" b="1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Репрезентативность </a:t>
            </a:r>
            <a:endParaRPr lang="ru-RU" sz="2000" b="1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</p:spTree>
    <p:custDataLst>
      <p:tags r:id="rId17"/>
    </p:custData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4800" y="360000"/>
            <a:ext cx="6620400" cy="720000"/>
          </a:xfrm>
        </p:spPr>
        <p:txBody>
          <a:bodyPr wrap="square" lIns="0" tIns="0" rIns="0" bIns="0" anchor="b">
            <a:normAutofit/>
          </a:bodyPr>
          <a:lstStyle/>
          <a:p>
            <a:pPr algn="l"/>
            <a:r>
              <a:rPr lang="en-US" spc="0" dirty="0">
                <a:latin typeface="+mj-lt"/>
              </a:rPr>
              <a:t>Модель</a:t>
            </a:r>
            <a:endParaRPr lang="en-US" spc="0" dirty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t="15439" b="15439"/>
          <a:stretch>
            <a:fillRect/>
          </a:stretch>
        </p:blipFill>
        <p:spPr>
          <a:xfrm>
            <a:off x="6205775" y="990575"/>
            <a:ext cx="5290980" cy="517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332" h="8150">
                <a:moveTo>
                  <a:pt x="4232" y="780"/>
                </a:moveTo>
                <a:lnTo>
                  <a:pt x="6216" y="780"/>
                </a:lnTo>
                <a:lnTo>
                  <a:pt x="6216" y="8150"/>
                </a:lnTo>
                <a:lnTo>
                  <a:pt x="4232" y="8150"/>
                </a:lnTo>
                <a:lnTo>
                  <a:pt x="4232" y="780"/>
                </a:lnTo>
                <a:close/>
                <a:moveTo>
                  <a:pt x="0" y="780"/>
                </a:moveTo>
                <a:lnTo>
                  <a:pt x="1984" y="780"/>
                </a:lnTo>
                <a:lnTo>
                  <a:pt x="1984" y="8150"/>
                </a:lnTo>
                <a:lnTo>
                  <a:pt x="0" y="8150"/>
                </a:lnTo>
                <a:lnTo>
                  <a:pt x="0" y="780"/>
                </a:lnTo>
                <a:close/>
                <a:moveTo>
                  <a:pt x="6348" y="0"/>
                </a:moveTo>
                <a:lnTo>
                  <a:pt x="8332" y="0"/>
                </a:lnTo>
                <a:lnTo>
                  <a:pt x="8332" y="7370"/>
                </a:lnTo>
                <a:lnTo>
                  <a:pt x="6348" y="7370"/>
                </a:lnTo>
                <a:lnTo>
                  <a:pt x="6348" y="0"/>
                </a:lnTo>
                <a:close/>
                <a:moveTo>
                  <a:pt x="2116" y="0"/>
                </a:moveTo>
                <a:lnTo>
                  <a:pt x="4100" y="0"/>
                </a:lnTo>
                <a:lnTo>
                  <a:pt x="4100" y="7370"/>
                </a:lnTo>
                <a:lnTo>
                  <a:pt x="2116" y="7370"/>
                </a:lnTo>
                <a:lnTo>
                  <a:pt x="2116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694055" y="2045335"/>
            <a:ext cx="3391535" cy="37947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- Обучение идет для 2000 видео при полном видео за 30 мин на 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CPU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- 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При урезанном видео за 20 мин</a:t>
            </a:r>
            <a:r>
              <a:rPr lang="en-US" alt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;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</a:t>
            </a:r>
            <a:endParaRPr lang="ru-RU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- Для 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Yolo 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обучение идет еще быстрее</a:t>
            </a:r>
            <a:r>
              <a:rPr lang="en-US" alt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;</a:t>
            </a:r>
            <a:endParaRPr lang="ru-RU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- Дополнительно используется классификатор на</a:t>
            </a:r>
            <a:r>
              <a:rPr lang="hi-IN" alt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</a:t>
            </a:r>
            <a:r>
              <a:rPr lang="en-US" alt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CatBoost;</a:t>
            </a:r>
            <a:endParaRPr lang="en-US" altLang="ru-RU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- </a:t>
            </a:r>
            <a:r>
              <a:rPr lang="en-US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KAN (Kolmogorov-Arnold Network)</a:t>
            </a:r>
            <a:endParaRPr lang="en-US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Задействовали в качесве теста</a:t>
            </a:r>
            <a:r>
              <a:rPr lang="en-US" altLang="ru-RU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.</a:t>
            </a:r>
            <a:endParaRPr lang="ru-RU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ru-RU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</a:t>
            </a:r>
            <a:endParaRPr lang="ru-RU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>
            <a:off x="693103" y="1686891"/>
            <a:ext cx="3392168" cy="299016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 fontScale="9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Resnet50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 l="11" r="11"/>
          <a:stretch>
            <a:fillRect/>
          </a:stretch>
        </p:blipFill>
        <p:spPr>
          <a:xfrm>
            <a:off x="0" y="1904"/>
            <a:ext cx="12192002" cy="6856096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0" y="3488227"/>
            <a:ext cx="12189460" cy="2633155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1">
                  <a:alpha val="90000"/>
                </a:schemeClr>
              </a:gs>
            </a:gsLst>
            <a:lin ang="7686813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254125" y="3773427"/>
            <a:ext cx="10048050" cy="787267"/>
          </a:xfr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50000"/>
              </a:lnSpc>
            </a:pPr>
            <a:endParaRPr lang="en-US" sz="3400" spc="0" dirty="0">
              <a:solidFill>
                <a:schemeClr val="bg1"/>
              </a:solidFill>
              <a:uFillTx/>
            </a:endParaRPr>
          </a:p>
          <a:p>
            <a:pPr algn="l">
              <a:lnSpc>
                <a:spcPct val="150000"/>
              </a:lnSpc>
            </a:pPr>
            <a:endParaRPr lang="en-US" sz="3400" spc="0" dirty="0">
              <a:solidFill>
                <a:schemeClr val="bg1"/>
              </a:solidFill>
              <a:uFillTx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274445" y="4655546"/>
            <a:ext cx="6148070" cy="407291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ru-RU" altLang="en-US" sz="2000" b="1" dirty="0">
                <a:solidFill>
                  <a:schemeClr val="lt1">
                    <a:lumMod val="100000"/>
                  </a:schemeClr>
                </a:solidFill>
                <a:latin typeface="+mj-lt"/>
              </a:rPr>
              <a:t>Спасибо за внимание</a:t>
            </a:r>
            <a:endParaRPr lang="ru-RU" altLang="en-US" sz="2000" b="1" dirty="0">
              <a:solidFill>
                <a:schemeClr val="lt1">
                  <a:lumMod val="100000"/>
                </a:schemeClr>
              </a:solidFill>
              <a:latin typeface="+mj-lt"/>
            </a:endParaRPr>
          </a:p>
        </p:txBody>
      </p:sp>
    </p:spTree>
    <p:custDataLst>
      <p:tags r:id="rId6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401"/>
  <p:tag name="KSO_WM_UNIT_ID" val="custom20238401_1*a*1"/>
  <p:tag name="KSO_WM_UNIT_PRESET_TEXT" val="The title goes here"/>
  <p:tag name="KSO_WM_UNIT_TEXT_FILL_FORE_SCHEMECOLOR_INDEX" val="13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401"/>
  <p:tag name="KSO_WM_UNIT_ID" val="custom20238401_1*a*1"/>
  <p:tag name="KSO_WM_UNIT_PRESET_TEXT" val="The title goes here"/>
  <p:tag name="KSO_WM_UNIT_TEXT_FILL_FORE_SCHEMECOLOR_INDEX" val="13"/>
  <p:tag name="KSO_WM_UNIT_TEXT_FILL_TYPE" val="1"/>
  <p:tag name="KSO_WM_UNIT_USESOURCEFORMAT_APPLY" val="1"/>
</p:tagLst>
</file>

<file path=ppt/tags/tag1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84.1*39.7"/>
  <p:tag name="KSO_WM_SLIDE_POSITION" val="100.35*405.618"/>
  <p:tag name="KSO_WM_SLIDE_LAYOUT" val="a_d_l"/>
  <p:tag name="KSO_WM_SLIDE_LAYOUT_CNT" val="1_1_1"/>
  <p:tag name="KSO_WM_SPECIAL_SOURCE" val="bdnull"/>
  <p:tag name="KSO_WM_DIAGRAM_GROUP_CODE" val="l1-1"/>
  <p:tag name="KSO_WM_TEMPLATE_INDEX" val="20238292"/>
  <p:tag name="KSO_WM_TEMPLATE_SUBCATEGORY" val="0"/>
  <p:tag name="KSO_WM_SLIDE_INDEX" val="1"/>
  <p:tag name="KSO_WM_TAG_VERSION" val="3.0"/>
  <p:tag name="KSO_WM_SLIDE_ID" val="custom20238292_1"/>
  <p:tag name="KSO_WM_SLIDE_ITEM_CNT" val="1"/>
  <p:tag name="KSO_WM_SLIDE_DIAGTYPE" val="l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2_1*i*1"/>
  <p:tag name="KSO_WM_TEMPLATE_CATEGORY" val="custom"/>
  <p:tag name="KSO_WM_TEMPLATE_INDEX" val="20238282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82"/>
  <p:tag name="KSO_WM_UNIT_ID" val="custom20238282_1*a*1"/>
  <p:tag name="KSO_WM_UNIT_TEXT_FILL_FORE_SCHEMECOLOR_INDEX" val="13"/>
  <p:tag name="KSO_WM_UNIT_TEXT_FILL_TYPE" val="1"/>
  <p:tag name="KSO_WM_UNIT_USESOURCEFORMAT_APPLY" val="1"/>
  <p:tag name="KSO_WM_UNIT_PRESET_TEXT" val="Your title here"/>
</p:tagLst>
</file>

<file path=ppt/tags/tag15.xml><?xml version="1.0" encoding="utf-8"?>
<p:tagLst xmlns:p="http://schemas.openxmlformats.org/presentationml/2006/main">
  <p:tag name="KSO_WM_UNIT_VALUE" val="1904*1307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2_1*d*1"/>
  <p:tag name="KSO_WM_TEMPLATE_CATEGORY" val="custom"/>
  <p:tag name="KSO_WM_TEMPLATE_INDEX" val="20238282"/>
  <p:tag name="KSO_WM_UNIT_LAYERLEVEL" val="1"/>
  <p:tag name="KSO_WM_TAG_VERSION" val="3.0"/>
  <p:tag name="KSO_WM_BEAUTIFY_FLAG" val="#wm#"/>
  <p:tag name="KSO_WM_DIAGRAM_GROUP_CODE" val="l1-1"/>
  <p:tag name="KSO_WM_UNIT_LINE_FORE_SCHEMECOLOR_INDEX" val="13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238300_2*l_i*1_1"/>
  <p:tag name="KSO_WM_TEMPLATE_CATEGORY" val="diagram"/>
  <p:tag name="KSO_WM_TEMPLATE_INDEX" val="20238300"/>
  <p:tag name="KSO_WM_UNIT_LAYERLEVEL" val="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76.15,&quot;left&quot;:51.8,&quot;top&quot;:93.4,&quot;width&quot;:481.9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300_2*l_h_a*1_1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76.15,&quot;left&quot;:51.8,&quot;top&quot;:93.4,&quot;width&quot;:481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USESOURCEFORMAT_APPLY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300_2*l_h_d*1_1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VALUE" val="202*274"/>
  <p:tag name="KSO_WM_UNIT_TYPE" val="l_h_d"/>
  <p:tag name="KSO_WM_UNIT_INDEX" val="1_1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76.15,&quot;left&quot;:51.8,&quot;top&quot;:93.4,&quot;width&quot;:481.9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KSO_WM_UNIT_LINE_FILL_TYPE" val="2"/>
  <p:tag name="KSO_WM_UNIT_USESOURCEFORMAT_APPLY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300_2*l_h_d*1_2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VALUE" val="202*274"/>
  <p:tag name="KSO_WM_UNIT_TYPE" val="l_h_d"/>
  <p:tag name="KSO_WM_UNIT_INDEX" val="1_2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76.15,&quot;left&quot;:51.8,&quot;top&quot;:93.4,&quot;width&quot;:481.9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KSO_WM_UNIT_LINE_FILL_TYPE" val="2"/>
  <p:tag name="KSO_WM_UNIT_USESOURCEFORMAT_APPLY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300_2*l_h_d*1_3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VALUE" val="202*274"/>
  <p:tag name="KSO_WM_UNIT_TYPE" val="l_h_d"/>
  <p:tag name="KSO_WM_UNIT_INDEX" val="1_3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76.15,&quot;left&quot;:51.8,&quot;top&quot;:93.4,&quot;width&quot;:481.9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KSO_WM_UNIT_LINE_FILL_TYPE" val="2"/>
  <p:tag name="KSO_WM_UNIT_USESOURCEFORMAT_APPLY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300_2*l_h_d*1_4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VALUE" val="202*274"/>
  <p:tag name="KSO_WM_UNIT_TYPE" val="l_h_d"/>
  <p:tag name="KSO_WM_UNIT_INDEX" val="1_4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76.15,&quot;left&quot;:51.8,&quot;top&quot;:93.4,&quot;width&quot;:481.9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KSO_WM_UNIT_LINE_FILL_TYPE" val="2"/>
  <p:tag name="KSO_WM_UNIT_USESOURCEFORMAT_APPLY" val="1"/>
</p:tagLst>
</file>

<file path=ppt/tags/tag2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81.85*332.55"/>
  <p:tag name="KSO_WM_SLIDE_POSITION" val="51.8*136.9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82"/>
  <p:tag name="KSO_WM_TEMPLATE_SUBCATEGORY" val="0"/>
  <p:tag name="KSO_WM_SLIDE_INDEX" val="1"/>
  <p:tag name="KSO_WM_TAG_VERSION" val="3.0"/>
  <p:tag name="KSO_WM_SLIDE_ID" val="custom20238282_1"/>
  <p:tag name="KSO_WM_SLIDE_ITEM_CNT" val="3"/>
</p:tagLst>
</file>

<file path=ppt/tags/tag2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415_1*a*1"/>
  <p:tag name="KSO_WM_TEMPLATE_CATEGORY" val="custom"/>
  <p:tag name="KSO_WM_TEMPLATE_INDEX" val="20238415"/>
  <p:tag name="KSO_WM_UNIT_LAYERLEVEL" val="1"/>
  <p:tag name="KSO_WM_TAG_VERSION" val="3.0"/>
  <p:tag name="KSO_WM_BEAUTIFY_FLAG" val="#wm#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4461_1*l_h_a*1_4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2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4461_1*l_h_f*1_4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2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5_1"/>
  <p:tag name="KSO_WM_UNIT_ID" val="diagram20234461_1*l_h_a*1_5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2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5_1"/>
  <p:tag name="KSO_WM_UNIT_ID" val="diagram20234461_1*l_h_f*1_5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6_1"/>
  <p:tag name="KSO_WM_UNIT_ID" val="diagram20234461_1*l_h_a*1_6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2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6_1"/>
  <p:tag name="KSO_WM_UNIT_ID" val="diagram20234461_1*l_h_f*1_6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4461_1*l_h_a*1_1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3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4461_1*l_h_f*1_1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3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4461_1*l_h_a*1_2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3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4461_1*l_h_f*1_2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4461_1*l_h_a*1_3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3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4461_1*l_h_f*1_3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4461_1*l_h_i*1_1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01"/>
  <p:tag name="KSO_WM_UNIT_USESOURCEFORMAT_APPLY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2"/>
  <p:tag name="KSO_WM_UNIT_ID" val="diagram20234461_1*l_h_i*1_2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5"/>
  <p:tag name="KSO_WM_UNIT_TEXT_FILL_FORE_SCHEMECOLOR_INDEX" val="1"/>
  <p:tag name="KSO_WM_UNIT_TEXT_FILL_TYPE" val="1"/>
  <p:tag name="KSO_WM_UNIT_PRESET_TEXT" val="02"/>
  <p:tag name="KSO_WM_UNIT_USESOURCEFORMAT_APPLY" val="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4461_1*l_h_i*1_3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400000005960464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4"/>
  <p:tag name="KSO_WM_UNIT_TEXT_FILL_FORE_SCHEMECOLOR_INDEX" val="1"/>
  <p:tag name="KSO_WM_UNIT_TEXT_FILL_TYPE" val="1"/>
  <p:tag name="KSO_WM_UNIT_PRESET_TEXT" val="03"/>
  <p:tag name="KSO_WM_UNIT_USESOURCEFORMAT_APPLY" val="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4461_1*l_h_i*1_4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10000000149011612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1"/>
  <p:tag name="KSO_WM_UNIT_TEXT_FILL_FORE_SCHEMECOLOR_INDEX" val="1"/>
  <p:tag name="KSO_WM_UNIT_TEXT_FILL_TYPE" val="1"/>
  <p:tag name="KSO_WM_UNIT_PRESET_TEXT" val="04"/>
  <p:tag name="KSO_WM_UNIT_USESOURCEFORMAT_APPLY" val="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diagram20234461_1*l_h_i*1_5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20000000298023224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2"/>
  <p:tag name="KSO_WM_UNIT_TEXT_FILL_FORE_SCHEMECOLOR_INDEX" val="1"/>
  <p:tag name="KSO_WM_UNIT_TEXT_FILL_TYPE" val="1"/>
  <p:tag name="KSO_WM_UNIT_PRESET_TEXT" val="05"/>
  <p:tag name="KSO_WM_UNIT_USESOURCEFORMAT_APPLY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diagram20234461_1*l_h_i*1_6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30000001192092896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3"/>
  <p:tag name="KSO_WM_UNIT_TEXT_FILL_FORE_SCHEMECOLOR_INDEX" val="1"/>
  <p:tag name="KSO_WM_UNIT_TEXT_FILL_TYPE" val="1"/>
  <p:tag name="KSO_WM_UNIT_PRESET_TEXT" val="06"/>
  <p:tag name="KSO_WM_UNIT_USESOURCEFORMAT_APPLY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4461_1*l_h_i*1_2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5"/>
  <p:tag name="KSO_WM_UNIT_TEXT_FILL_FORE_SCHEMECOLOR_INDEX" val="2"/>
  <p:tag name="KSO_WM_UNIT_TEXT_FILL_TYPE" val="1"/>
  <p:tag name="KSO_WM_UNIT_USESOURCEFORMAT_APPLY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4461_1*l_h_i*1_3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400000005960464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4"/>
  <p:tag name="KSO_WM_UNIT_TEXT_FILL_FORE_SCHEMECOLOR_INDEX" val="2"/>
  <p:tag name="KSO_WM_UNIT_TEXT_FILL_TYPE" val="1"/>
  <p:tag name="KSO_WM_UNIT_USESOURCEFORMAT_APPLY" val="1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diagram20234461_1*l_h_i*1_6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30000001192092896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3"/>
  <p:tag name="KSO_WM_UNIT_TEXT_FILL_FORE_SCHEMECOLOR_INDEX" val="2"/>
  <p:tag name="KSO_WM_UNIT_TEXT_FILL_TYPE" val="1"/>
  <p:tag name="KSO_WM_UNIT_USESOURCEFORMAT_APPLY" val="1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4461_1*l_h_i*1_5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20000000298023224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2"/>
  <p:tag name="KSO_WM_UNIT_TEXT_FILL_FORE_SCHEMECOLOR_INDEX" val="2"/>
  <p:tag name="KSO_WM_UNIT_TEXT_FILL_TYPE" val="1"/>
  <p:tag name="KSO_WM_UNIT_USESOURCEFORMAT_APPLY" val="1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4461_1*l_h_i*1_4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10000000149011612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1"/>
  <p:tag name="KSO_WM_UNIT_TEXT_FILL_FORE_SCHEMECOLOR_INDEX" val="2"/>
  <p:tag name="KSO_WM_UNIT_TEXT_FILL_TYPE" val="1"/>
  <p:tag name="KSO_WM_UNIT_USESOURCEFORMAT_APPLY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4461_1*l_h_i*1_1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5_1"/>
  <p:tag name="KSO_WM_UNIT_ID" val="diagram20234461_1*l_h_x*1_5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93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4_3"/>
  <p:tag name="KSO_WM_UNIT_ID" val="diagram20234461_1*l_h_x*1_4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68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5.xml><?xml version="1.0" encoding="utf-8"?>
<p:tagLst xmlns:p="http://schemas.openxmlformats.org/presentationml/2006/main">
  <p:tag name="KSO_WM_UNIT_VALUE" val="1903*338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92_1*d*1"/>
  <p:tag name="KSO_WM_TEMPLATE_CATEGORY" val="custom"/>
  <p:tag name="KSO_WM_TEMPLATE_INDEX" val="20238292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3"/>
  <p:tag name="KSO_WM_UNIT_ID" val="diagram20234461_1*l_h_x*1_1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82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2_3"/>
  <p:tag name="KSO_WM_UNIT_ID" val="diagram20234461_1*l_h_x*1_2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100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3_3"/>
  <p:tag name="KSO_WM_UNIT_ID" val="diagram20234461_1*l_h_x*1_3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100*92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6_3"/>
  <p:tag name="KSO_WM_UNIT_ID" val="diagram20234461_1*l_h_x*1_6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100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54.xml><?xml version="1.0" encoding="utf-8"?>
<p:tagLst xmlns:p="http://schemas.openxmlformats.org/presentationml/2006/main">
  <p:tag name="KSO_WM_SLIDE_ID" val="custom20238415_1"/>
  <p:tag name="KSO_WM_TEMPLATE_SUBCATEGORY" val="0"/>
  <p:tag name="KSO_WM_TEMPLATE_MASTER_TYPE" val="0"/>
  <p:tag name="KSO_WM_TEMPLATE_COLOR_TYPE" val="0"/>
  <p:tag name="KSO_WM_SLIDE_ITEM_CNT" val="6"/>
  <p:tag name="KSO_WM_SLIDE_INDEX" val="1"/>
  <p:tag name="KSO_WM_TAG_VERSION" val="3.0"/>
  <p:tag name="KSO_WM_BEAUTIFY_FLAG" val="#wm#"/>
  <p:tag name="KSO_WM_TEMPLATE_CATEGORY" val="custom"/>
  <p:tag name="KSO_WM_TEMPLATE_INDEX" val="20238415"/>
  <p:tag name="KSO_WM_SLIDE_TYPE" val="text"/>
  <p:tag name="KSO_WM_SLIDE_SUBTYPE" val="picTxt"/>
  <p:tag name="KSO_WM_SLIDE_SIZE" val="831.8*321.235"/>
  <p:tag name="KSO_WM_SLIDE_POSITION" val="64.1*142.665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5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66_1*i*1"/>
  <p:tag name="KSO_WM_TEMPLATE_CATEGORY" val="custom"/>
  <p:tag name="KSO_WM_TEMPLATE_INDEX" val="20238266"/>
  <p:tag name="KSO_WM_UNIT_LAYERLEVEL" val="1"/>
  <p:tag name="KSO_WM_TAG_VERSION" val="3.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266_1*i*2"/>
  <p:tag name="KSO_WM_TEMPLATE_CATEGORY" val="custom"/>
  <p:tag name="KSO_WM_TEMPLATE_INDEX" val="20238266"/>
  <p:tag name="KSO_WM_UNIT_LAYERLEVEL" val="1"/>
  <p:tag name="KSO_WM_TAG_VERSION" val="3.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7.xml><?xml version="1.0" encoding="utf-8"?>
<p:tagLst xmlns:p="http://schemas.openxmlformats.org/presentationml/2006/main">
  <p:tag name="KSO_WM_UNIT_VALUE" val="909*120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66_1*d*1"/>
  <p:tag name="KSO_WM_TEMPLATE_CATEGORY" val="custom"/>
  <p:tag name="KSO_WM_TEMPLATE_INDEX" val="20238266"/>
  <p:tag name="KSO_WM_UNIT_LAYERLEVEL" val="1"/>
  <p:tag name="KSO_WM_TAG_VERSION" val="3.0"/>
  <p:tag name="KSO_WM_BEAUTIFY_FLAG" val="#wm#"/>
  <p:tag name="KSO_WM_UNIT_LINE_FORE_SCHEMECOLOR_INDEX" val="5"/>
  <p:tag name="KSO_WM_UNIT_LINE_FILL_TYPE" val="2"/>
  <p:tag name="KSO_WM_UNIT_USESOURCEFORMAT_APPLY" val="1"/>
</p:tagLst>
</file>

<file path=ppt/tags/tag5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  <p:tag name="KSO_WM_TEMPLATE_INDEX" val="20238266"/>
  <p:tag name="KSO_WM_UNIT_ID" val="custom20238266_1*a*1"/>
  <p:tag name="KSO_WM_UNIT_PRESET_TEXT" val="Your title here"/>
</p:tagLst>
</file>

<file path=ppt/tags/tag59.xml><?xml version="1.0" encoding="utf-8"?>
<p:tagLst xmlns:p="http://schemas.openxmlformats.org/presentationml/2006/main">
  <p:tag name="KSO_WM_DIAGRAM_MAX_ITEMCNT" val="4"/>
  <p:tag name="KSO_WM_DIAGRAM_MIN_ITEMCNT" val="2"/>
  <p:tag name="KSO_WM_DIAGRAM_VIRTUALLY_FRAME" val="{&quot;height&quot;:370.89278817244406,&quot;left&quot;:490.1786587548444,&quot;top&quot;:130.50721182755598,&quot;width&quot;:413.14276123046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17_2*l_h_a*1_1_1"/>
  <p:tag name="KSO_WM_TEMPLATE_CATEGORY" val="diagram"/>
  <p:tag name="KSO_WM_TEMPLATE_INDEX" val="20237917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Title"/>
  <p:tag name="KSO_WM_UNIT_USESOURCEFORMAT_APPLY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292_1*i*1"/>
  <p:tag name="KSO_WM_TEMPLATE_CATEGORY" val="custom"/>
  <p:tag name="KSO_WM_TEMPLATE_INDEX" val="20238292"/>
  <p:tag name="KSO_WM_UNIT_LAYERLEVEL" val="1"/>
  <p:tag name="KSO_WM_TAG_VERSION" val="3.0"/>
  <p:tag name="KSO_WM_BEAUTIFY_FLAG" val="#wm#"/>
  <p:tag name="KSO_WM_DIAGRAM_GROUP_CODE" val="l1-1"/>
  <p:tag name="KSO_WM_UNIT_FILL_FORE_SCHEMECOLOR_INDEX" val="5"/>
  <p:tag name="KSO_WM_UNIT_TEXT_FILL_FORE_SCHEMECOLOR_INDEX" val="2"/>
  <p:tag name="KSO_WM_UNIT_TEXT_FILL_TYPE" val="1"/>
  <p:tag name="KSO_WM_UNIT_USESOURCEFORMAT_APPLY" val="1"/>
</p:tagLst>
</file>

<file path=ppt/tags/tag6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0.89278817244406,&quot;left&quot;:490.1786587548444,&quot;top&quot;:130.50721182755598,&quot;width&quot;:413.1427612304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17_2*l_h_f*1_1_1"/>
  <p:tag name="KSO_WM_TEMPLATE_CATEGORY" val="diagram"/>
  <p:tag name="KSO_WM_TEMPLATE_INDEX" val="2023791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PRESET_TEXT" val="Presentations are communication tools that can be used as demonstrations."/>
  <p:tag name="KSO_WM_UNIT_USESOURCEFORMAT_APPLY" val="1"/>
</p:tagLst>
</file>

<file path=ppt/tags/tag6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LAYOUT" val="a_d_l"/>
  <p:tag name="KSO_WM_SLIDE_LAYOUT_CNT" val="1_1_1"/>
  <p:tag name="KSO_WM_SPECIAL_SOURCE" val="bdnull"/>
  <p:tag name="KSO_WM_SLIDE_TYPE" val="text"/>
  <p:tag name="KSO_WM_SLIDE_SIZE" val="411.611*333.516"/>
  <p:tag name="KSO_WM_SLIDE_POSITION" val="490.945*160.174"/>
  <p:tag name="KSO_WM_SLIDE_SUBTYPE" val="picTxt"/>
  <p:tag name="KSO_WM_DIAGRAM_GROUP_CODE" val="l1-1"/>
  <p:tag name="KSO_WM_SLIDE_DIAGTYPE" val="l"/>
  <p:tag name="KSO_WM_SLIDE_LAYOUT_NAME" val="仅标题"/>
  <p:tag name="KSO_WM_TEMPLATE_INDEX" val="20238266"/>
  <p:tag name="KSO_WM_TEMPLATE_SUBCATEGORY" val="0"/>
  <p:tag name="KSO_WM_SLIDE_INDEX" val="1"/>
  <p:tag name="KSO_WM_TAG_VERSION" val="3.0"/>
  <p:tag name="KSO_WM_SLIDE_ID" val="custom20238266_1"/>
  <p:tag name="KSO_WM_SLIDE_ITEM_CNT" val="3"/>
</p:tagLst>
</file>

<file path=ppt/tags/tag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219_1*a*1"/>
  <p:tag name="KSO_WM_TEMPLATE_CATEGORY" val="custom"/>
  <p:tag name="KSO_WM_TEMPLATE_INDEX" val="20238219"/>
  <p:tag name="KSO_WM_UNIT_LAYERLEVEL" val="1"/>
  <p:tag name="KSO_WM_TAG_VERSION" val="3.0"/>
  <p:tag name="KSO_WM_BEAUTIFY_FLAG" val="#wm#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63.xml><?xml version="1.0" encoding="utf-8"?>
<p:tagLst xmlns:p="http://schemas.openxmlformats.org/presentationml/2006/main">
  <p:tag name="TABLE_ENDDRAG_ORIGIN_RECT" val="850*181"/>
  <p:tag name="TABLE_ENDDRAG_RECT" val="54*97*850*181"/>
  <p:tag name="KSO_WM_UNIT_VALUE" val="640*299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β"/>
  <p:tag name="KSO_WM_UNIT_INDEX" val="1"/>
  <p:tag name="KSO_WM_UNIT_ID" val="custom20238219_1*β*1"/>
  <p:tag name="KSO_WM_TEMPLATE_CATEGORY" val="custom"/>
  <p:tag name="KSO_WM_TEMPLATE_INDEX" val="20238219"/>
  <p:tag name="KSO_WM_UNIT_LAYERLEVEL" val="1"/>
  <p:tag name="KSO_WM_TAG_VERSION" val="3.0"/>
  <p:tag name="KSO_WM_BEAUTIFY_FLAG" val="#wm#"/>
  <p:tag name="KSO_WM_UNIT_USESOURCEFORMAT_APPLY" val="1"/>
</p:tagLst>
</file>

<file path=ppt/tags/tag64.xml><?xml version="1.0" encoding="utf-8"?>
<p:tagLst xmlns:p="http://schemas.openxmlformats.org/presentationml/2006/main">
  <p:tag name="KSO_WM_SPECIAL_SOURCE" val="bdnull"/>
  <p:tag name="KSO_WM_SLIDE_ID" val="custom20238219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2"/>
  <p:tag name="KSO_WM_SLIDE_INDEX" val="1"/>
  <p:tag name="KSO_WM_SLIDE_SIZE" val="681.35*173.6"/>
  <p:tag name="KSO_WM_SLIDE_POSITION" val="218.15*307.6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8219"/>
  <p:tag name="KSO_WM_SLIDE_LAYOUT" val="a_β_l"/>
  <p:tag name="KSO_WM_SLIDE_LAYOUT_CNT" val="1_1_1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  <p:tag name="KSO_WM_UNIT_VALUE" val="29"/>
  <p:tag name="KSO_WM_TEMPLATE_INDEX" val="20238249"/>
  <p:tag name="KSO_WM_UNIT_ID" val="custom20238249_1*a*1"/>
  <p:tag name="KSO_WM_UNIT_PRESET_TEXT" val="Your title here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49_1*i*1"/>
  <p:tag name="KSO_WM_TEMPLATE_CATEGORY" val="custom"/>
  <p:tag name="KSO_WM_TEMPLATE_INDEX" val="2023824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7.xml><?xml version="1.0" encoding="utf-8"?>
<p:tagLst xmlns:p="http://schemas.openxmlformats.org/presentationml/2006/main">
  <p:tag name="KSO_WM_UNIT_VALUE" val="1233*87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49_1*d*1"/>
  <p:tag name="KSO_WM_TEMPLATE_CATEGORY" val="custom"/>
  <p:tag name="KSO_WM_TEMPLATE_INDEX" val="20238249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SHADOW_SCHEMECOLOR_INDEX" val="13"/>
  <p:tag name="KSO_WM_UNIT_USESOURCEFORMAT_APPLY" val="1"/>
</p:tagLst>
</file>

<file path=ppt/tags/tag68.xml><?xml version="1.0" encoding="utf-8"?>
<p:tagLst xmlns:p="http://schemas.openxmlformats.org/presentationml/2006/main"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solid&quot;:{&quot;brightness&quot;:0.600000023841857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7924_2*l_h_i*1_1_2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.6"/>
  <p:tag name="KSO_WM_UNIT_TEXT_FILL_FORE_SCHEMECOLOR_INDEX" val="2"/>
  <p:tag name="KSO_WM_UNIT_TEXT_FILL_TYPE" val="1"/>
  <p:tag name="KSO_WM_UNIT_USESOURCEFORMAT_APPLY" val="1"/>
</p:tagLst>
</file>

<file path=ppt/tags/tag6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24_2*l_h_i*1_1_1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01"/>
  <p:tag name="KSO_WM_UNIT_SHADOW_SCHEMECOLOR_INDEX" val="5"/>
  <p:tag name="KSO_WM_UNIT_USESOURCEFORMAT_APPLY" val="1"/>
</p:tagLst>
</file>

<file path=ppt/tags/tag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92"/>
  <p:tag name="KSO_WM_UNIT_ID" val="custom20238292_1*a*1"/>
  <p:tag name="KSO_WM_DIAGRAM_GROUP_CODE" val="l1-1"/>
  <p:tag name="KSO_WM_UNIT_PRESET_TEXT" val="&#10;"/>
  <p:tag name="KSO_WM_UNIT_TEXT_FILL_FORE_SCHEMECOLOR_INDEX" val="14"/>
  <p:tag name="KSO_WM_UNIT_TEXT_FILL_TYPE" val="1"/>
  <p:tag name="KSO_WM_UNIT_USESOURCEFORMAT_APPLY" val="1"/>
</p:tagLst>
</file>

<file path=ppt/tags/tag7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4_2*l_h_f*1_1_1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PRESET_TEXT" val="Presentations are communication tools that can be used as demonstrations."/>
  <p:tag name="KSO_WM_UNIT_USESOURCEFORMAT_APPLY" val="1"/>
</p:tagLst>
</file>

<file path=ppt/tags/tag71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4_2*l_h_a*1_1_1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PRESET_TEXT" val="Title"/>
  <p:tag name="KSO_WM_UNIT_USESOURCEFORMAT_APPLY" val="1"/>
</p:tagLst>
</file>

<file path=ppt/tags/tag72.xml><?xml version="1.0" encoding="utf-8"?>
<p:tagLst xmlns:p="http://schemas.openxmlformats.org/presentationml/2006/main"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solid&quot;:{&quot;brightness&quot;:0.600000023841857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7924_2*l_h_i*1_2_2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.6"/>
  <p:tag name="KSO_WM_UNIT_TEXT_FILL_FORE_SCHEMECOLOR_INDEX" val="2"/>
  <p:tag name="KSO_WM_UNIT_TEXT_FILL_TYPE" val="1"/>
  <p:tag name="KSO_WM_UNIT_USESOURCEFORMAT_APPLY" val="1"/>
</p:tagLst>
</file>

<file path=ppt/tags/tag73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24_2*l_h_i*1_2_1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02"/>
  <p:tag name="KSO_WM_UNIT_SHADOW_SCHEMECOLOR_INDEX" val="5"/>
  <p:tag name="KSO_WM_UNIT_USESOURCEFORMAT_APPLY" val="1"/>
</p:tagLst>
</file>

<file path=ppt/tags/tag74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24_2*l_h_f*1_2_1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PRESET_TEXT" val="Presentations are communication tools that can be used as demonstrations."/>
  <p:tag name="KSO_WM_UNIT_USESOURCEFORMAT_APPLY" val="1"/>
</p:tagLst>
</file>

<file path=ppt/tags/tag75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24_2*l_h_a*1_2_1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PRESET_TEXT" val="Title"/>
  <p:tag name="KSO_WM_UNIT_USESOURCEFORMAT_APPLY" val="1"/>
</p:tagLst>
</file>

<file path=ppt/tags/tag76.xml><?xml version="1.0" encoding="utf-8"?>
<p:tagLst xmlns:p="http://schemas.openxmlformats.org/presentationml/2006/main"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solid&quot;:{&quot;brightness&quot;:0.600000023841857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7924_2*l_h_i*1_3_2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.6"/>
  <p:tag name="KSO_WM_UNIT_TEXT_FILL_FORE_SCHEMECOLOR_INDEX" val="2"/>
  <p:tag name="KSO_WM_UNIT_TEXT_FILL_TYPE" val="1"/>
  <p:tag name="KSO_WM_UNIT_USESOURCEFORMAT_APPLY" val="1"/>
</p:tagLst>
</file>

<file path=ppt/tags/tag77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24_2*l_h_i*1_3_1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03"/>
  <p:tag name="KSO_WM_UNIT_SHADOW_SCHEMECOLOR_INDEX" val="5"/>
  <p:tag name="KSO_WM_UNIT_USESOURCEFORMAT_APPLY" val="1"/>
</p:tagLst>
</file>

<file path=ppt/tags/tag78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24_2*l_h_f*1_3_1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PRESET_TEXT" val="Presentations are communication tools that can be used as demonstrations."/>
  <p:tag name="KSO_WM_UNIT_USESOURCEFORMAT_APPLY" val="1"/>
</p:tagLst>
</file>

<file path=ppt/tags/tag7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5.65000000000003,&quot;left&quot;:346.79998779296875,&quot;top&quot;:107.37503937007872,&quot;width&quot;:558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24_2*l_h_a*1_3_1"/>
  <p:tag name="KSO_WM_TEMPLATE_CATEGORY" val="diagram"/>
  <p:tag name="KSO_WM_TEMPLATE_INDEX" val="20237924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PRESET_TEXT" val="Title"/>
  <p:tag name="KSO_WM_UNIT_USESOURCEFORMAT_APPLY" val="1"/>
</p:tagLst>
</file>

<file path=ppt/tags/tag8.xml><?xml version="1.0" encoding="utf-8"?>
<p:tagLst xmlns:p="http://schemas.openxmlformats.org/presentationml/2006/main">
  <p:tag name="KSO_WM_UNIT_TEXT_FILL_FORE_SCHEMECOLOR_INDEX_BRIGHTNESS" val="0.15"/>
  <p:tag name="KSO_WM_DIAGRAM_MAX_ITEMCNT" val="1"/>
  <p:tag name="KSO_WM_DIAGRAM_MIN_ITEMCNT" val="1"/>
  <p:tag name="KSO_WM_DIAGRAM_VIRTUALLY_FRAME" val="{&quot;height&quot;:78.74008178710938,&quot;width&quot;:484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41_1*l_h_f*1_1_1"/>
  <p:tag name="KSO_WM_TEMPLATE_CATEGORY" val="diagram"/>
  <p:tag name="KSO_WM_TEMPLATE_INDEX" val="20237941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1"/>
</p:tagLst>
</file>

<file path=ppt/tags/tag80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58.4*365.65"/>
  <p:tag name="KSO_WM_SLIDE_POSITION" val="346.8*107.37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49"/>
  <p:tag name="KSO_WM_TEMPLATE_SUBCATEGORY" val="0"/>
  <p:tag name="KSO_WM_SLIDE_INDEX" val="1"/>
  <p:tag name="KSO_WM_TAG_VERSION" val="3.0"/>
  <p:tag name="KSO_WM_SLIDE_ID" val="custom20238249_1"/>
  <p:tag name="KSO_WM_SLIDE_ITEM_CNT" val="3"/>
</p:tagLst>
</file>

<file path=ppt/tags/tag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87"/>
  <p:tag name="KSO_WM_UNIT_ID" val="custom20238287_1*a*1"/>
  <p:tag name="KSO_WM_UNIT_TEXT_FILL_FORE_SCHEMECOLOR_INDEX" val="5"/>
  <p:tag name="KSO_WM_UNIT_TEXT_FILL_TYPE" val="1"/>
  <p:tag name="KSO_WM_UNIT_USESOURCEFORMAT_APPLY" val="1"/>
  <p:tag name="KSO_WM_UNIT_PRESET_TEXT" val="Your title here"/>
</p:tagLst>
</file>

<file path=ppt/tags/tag82.xml><?xml version="1.0" encoding="utf-8"?>
<p:tagLst xmlns:p="http://schemas.openxmlformats.org/presentationml/2006/main">
  <p:tag name="KSO_WM_UNIT_VALUE" val="1436*146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87_1*d*1"/>
  <p:tag name="KSO_WM_TEMPLATE_CATEGORY" val="custom"/>
  <p:tag name="KSO_WM_TEMPLATE_INDEX" val="20238287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1"/>
</p:tagLst>
</file>

<file path=ppt/tags/tag83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1"/>
  <p:tag name="KSO_WM_DIAGRAM_VIRTUALLY_FRAME" val="{&quot;height&quot;:327.023937007874,&quot;left&quot;:54.525039370078744,&quot;top&quot;:132.82606299212597,&quot;width&quot;:267.1749606299212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6_2*l_h_f*1_1_1"/>
  <p:tag name="KSO_WM_TEMPLATE_CATEGORY" val="diagram"/>
  <p:tag name="KSO_WM_TEMPLATE_INDEX" val="20237936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84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327.023937007874,&quot;left&quot;:54.525039370078744,&quot;top&quot;:132.82606299212597,&quot;width&quot;:267.1749606299212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6_2*l_h_a*1_1_1"/>
  <p:tag name="KSO_WM_TEMPLATE_CATEGORY" val="diagram"/>
  <p:tag name="KSO_WM_TEMPLATE_INDEX" val="20237936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85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266.85*289.778"/>
  <p:tag name="KSO_WM_SLIDE_POSITION" val="54.7*161.17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87"/>
  <p:tag name="KSO_WM_TEMPLATE_SUBCATEGORY" val="0"/>
  <p:tag name="KSO_WM_SLIDE_INDEX" val="1"/>
  <p:tag name="KSO_WM_TAG_VERSION" val="3.0"/>
  <p:tag name="KSO_WM_SLIDE_ID" val="custom20238287_1"/>
  <p:tag name="KSO_WM_SLIDE_ITEM_CNT" val="2"/>
</p:tagLst>
</file>

<file path=ppt/tags/tag86.xml><?xml version="1.0" encoding="utf-8"?>
<p:tagLst xmlns:p="http://schemas.openxmlformats.org/presentationml/2006/main">
  <p:tag name="KSO_WM_UNIT_VALUE" val="1903*338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92_1*d*1"/>
  <p:tag name="KSO_WM_TEMPLATE_CATEGORY" val="custom"/>
  <p:tag name="KSO_WM_TEMPLATE_INDEX" val="20238292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8292_1*i*1"/>
  <p:tag name="KSO_WM_TEMPLATE_CATEGORY" val="custom"/>
  <p:tag name="KSO_WM_TEMPLATE_INDEX" val="20238292"/>
  <p:tag name="KSO_WM_UNIT_LAYERLEVEL" val="1"/>
  <p:tag name="KSO_WM_TAG_VERSION" val="3.0"/>
  <p:tag name="KSO_WM_BEAUTIFY_FLAG" val="#wm#"/>
  <p:tag name="KSO_WM_DIAGRAM_GROUP_CODE" val="l1-1"/>
  <p:tag name="KSO_WM_UNIT_FILL_FORE_SCHEMECOLOR_INDEX" val="5"/>
  <p:tag name="KSO_WM_UNIT_TEXT_FILL_FORE_SCHEMECOLOR_INDEX" val="2"/>
  <p:tag name="KSO_WM_UNIT_TEXT_FILL_TYPE" val="1"/>
  <p:tag name="KSO_WM_UNIT_USESOURCEFORMAT_APPLY" val="1"/>
</p:tagLst>
</file>

<file path=ppt/tags/tag8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92"/>
  <p:tag name="KSO_WM_UNIT_ID" val="custom20238292_1*a*1"/>
  <p:tag name="KSO_WM_DIAGRAM_GROUP_CODE" val="l1-1"/>
  <p:tag name="KSO_WM_UNIT_PRESET_TEXT" val="&#10;"/>
  <p:tag name="KSO_WM_UNIT_TEXT_FILL_FORE_SCHEMECOLOR_INDEX" val="14"/>
  <p:tag name="KSO_WM_UNIT_TEXT_FILL_TYPE" val="1"/>
  <p:tag name="KSO_WM_UNIT_USESOURCEFORMAT_APPLY" val="1"/>
</p:tagLst>
</file>

<file path=ppt/tags/tag89.xml><?xml version="1.0" encoding="utf-8"?>
<p:tagLst xmlns:p="http://schemas.openxmlformats.org/presentationml/2006/main">
  <p:tag name="KSO_WM_UNIT_TEXT_FILL_FORE_SCHEMECOLOR_INDEX_BRIGHTNESS" val="0.15"/>
  <p:tag name="KSO_WM_DIAGRAM_MAX_ITEMCNT" val="1"/>
  <p:tag name="KSO_WM_DIAGRAM_MIN_ITEMCNT" val="1"/>
  <p:tag name="KSO_WM_DIAGRAM_VIRTUALLY_FRAME" val="{&quot;height&quot;:78.74008026363344,&quot;left&quot;:100.3499969482422,&quot;top&quot;:366.57842367337446,&quot;width&quot;:484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41_1*l_h_a*1_1_1"/>
  <p:tag name="KSO_WM_TEMPLATE_CATEGORY" val="diagram"/>
  <p:tag name="KSO_WM_TEMPLATE_INDEX" val="20237941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9.xml><?xml version="1.0" encoding="utf-8"?>
<p:tagLst xmlns:p="http://schemas.openxmlformats.org/presentationml/2006/main">
  <p:tag name="KSO_WM_UNIT_TEXT_FILL_FORE_SCHEMECOLOR_INDEX_BRIGHTNESS" val="0.15"/>
  <p:tag name="KSO_WM_DIAGRAM_MAX_ITEMCNT" val="1"/>
  <p:tag name="KSO_WM_DIAGRAM_MIN_ITEMCNT" val="1"/>
  <p:tag name="KSO_WM_DIAGRAM_VIRTUALLY_FRAME" val="{&quot;height&quot;:78.74008178710938,&quot;width&quot;:484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41_1*l_h_a*1_1_1"/>
  <p:tag name="KSO_WM_TEMPLATE_CATEGORY" val="diagram"/>
  <p:tag name="KSO_WM_TEMPLATE_INDEX" val="2023794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90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84.1*39.7"/>
  <p:tag name="KSO_WM_SLIDE_POSITION" val="100.35*405.618"/>
  <p:tag name="KSO_WM_SLIDE_LAYOUT" val="a_d_l"/>
  <p:tag name="KSO_WM_SLIDE_LAYOUT_CNT" val="1_1_1"/>
  <p:tag name="KSO_WM_SPECIAL_SOURCE" val="bdnull"/>
  <p:tag name="KSO_WM_DIAGRAM_GROUP_CODE" val="l1-1"/>
  <p:tag name="KSO_WM_TEMPLATE_INDEX" val="20238292"/>
  <p:tag name="KSO_WM_TEMPLATE_SUBCATEGORY" val="0"/>
  <p:tag name="KSO_WM_SLIDE_INDEX" val="1"/>
  <p:tag name="KSO_WM_TAG_VERSION" val="3.0"/>
  <p:tag name="KSO_WM_SLIDE_ID" val="custom20238292_1"/>
  <p:tag name="KSO_WM_SLIDE_ITEM_CNT" val="1"/>
  <p:tag name="KSO_WM_SLIDE_DIAGTYPE" val="l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3445</Words>
  <Application>WPS Presentation</Application>
  <PresentationFormat>Widescreen</PresentationFormat>
  <Paragraphs>148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Mangal</vt:lpstr>
      <vt:lpstr>Segoe Print</vt:lpstr>
      <vt:lpstr>Euclid</vt:lpstr>
      <vt:lpstr>Office Theme</vt:lpstr>
      <vt:lpstr>AnomalyDetection</vt:lpstr>
      <vt:lpstr>Задача</vt:lpstr>
      <vt:lpstr>Решение</vt:lpstr>
      <vt:lpstr>Аналитика</vt:lpstr>
      <vt:lpstr>Your title here</vt:lpstr>
      <vt:lpstr>PowerPoint 演示文稿</vt:lpstr>
      <vt:lpstr>Модель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AnomalyDetection</dc:title>
  <dc:creator/>
  <cp:lastModifiedBy>Anomaly Image</cp:lastModifiedBy>
  <cp:revision>6</cp:revision>
  <dcterms:created xsi:type="dcterms:W3CDTF">2024-09-29T00:16:00Z</dcterms:created>
  <dcterms:modified xsi:type="dcterms:W3CDTF">2024-09-29T06:13:16Z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393959478AE94F1596E7721654C059E5_13</vt:lpwstr>
  </property>
  <property fmtid="{D5CDD505-2E9C-101B-9397-08002B2CF9AE}" pid="3" name="KSOProductBuildVer">
    <vt:lpwstr>1033-12.2.0.18283</vt:lpwstr>
  </property>
</Properties>
</file>

<file path=docProps/thumbnail.jpeg>
</file>